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7" r:id="rId1"/>
  </p:sldMasterIdLst>
  <p:notesMasterIdLst>
    <p:notesMasterId r:id="rId11"/>
  </p:notesMasterIdLst>
  <p:handoutMasterIdLst>
    <p:handoutMasterId r:id="rId12"/>
  </p:handoutMasterIdLst>
  <p:sldIdLst>
    <p:sldId id="2243" r:id="rId2"/>
    <p:sldId id="2253" r:id="rId3"/>
    <p:sldId id="2263" r:id="rId4"/>
    <p:sldId id="2260" r:id="rId5"/>
    <p:sldId id="2259" r:id="rId6"/>
    <p:sldId id="2264" r:id="rId7"/>
    <p:sldId id="2265" r:id="rId8"/>
    <p:sldId id="2262" r:id="rId9"/>
    <p:sldId id="2261" r:id="rId10"/>
  </p:sldIdLst>
  <p:sldSz cx="9144000" cy="5143500" type="screen16x9"/>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2" userDrawn="1">
          <p15:clr>
            <a:srgbClr val="A4A3A4"/>
          </p15:clr>
        </p15:guide>
        <p15:guide id="2" pos="4128" userDrawn="1">
          <p15:clr>
            <a:srgbClr val="A4A3A4"/>
          </p15:clr>
        </p15:guide>
        <p15:guide id="3" pos="6879" userDrawn="1">
          <p15:clr>
            <a:srgbClr val="A4A3A4"/>
          </p15:clr>
        </p15:guide>
        <p15:guide id="6" pos="1776" userDrawn="1">
          <p15:clr>
            <a:srgbClr val="A4A3A4"/>
          </p15:clr>
        </p15:guide>
        <p15:guide id="7" pos="5616" userDrawn="1">
          <p15:clr>
            <a:srgbClr val="A4A3A4"/>
          </p15:clr>
        </p15:guide>
        <p15:guide id="8" pos="96" userDrawn="1">
          <p15:clr>
            <a:srgbClr val="A4A3A4"/>
          </p15:clr>
        </p15:guide>
        <p15:guide id="9" orient="horz" pos="204" userDrawn="1">
          <p15:clr>
            <a:srgbClr val="A4A3A4"/>
          </p15:clr>
        </p15:guide>
        <p15:guide id="10" pos="4992" userDrawn="1">
          <p15:clr>
            <a:srgbClr val="A4A3A4"/>
          </p15:clr>
        </p15:guide>
        <p15:guide id="11" orient="horz" pos="636" userDrawn="1">
          <p15:clr>
            <a:srgbClr val="A4A3A4"/>
          </p15:clr>
        </p15:guide>
        <p15:guide id="12" pos="3960" userDrawn="1">
          <p15:clr>
            <a:srgbClr val="A4A3A4"/>
          </p15:clr>
        </p15:guide>
        <p15:guide id="13" orient="horz" pos="3012" userDrawn="1">
          <p15:clr>
            <a:srgbClr val="A4A3A4"/>
          </p15:clr>
        </p15:guide>
        <p15:guide id="16" orient="horz" pos="780" userDrawn="1">
          <p15:clr>
            <a:srgbClr val="A4A3A4"/>
          </p15:clr>
        </p15:guide>
        <p15:guide id="17" orient="horz" pos="2868" userDrawn="1">
          <p15:clr>
            <a:srgbClr val="A4A3A4"/>
          </p15:clr>
        </p15:guide>
        <p15:guide id="18" pos="288" userDrawn="1">
          <p15:clr>
            <a:srgbClr val="A4A3A4"/>
          </p15:clr>
        </p15:guide>
        <p15:guide id="19" pos="196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on" initials="" lastIdx="0" clrIdx="0"/>
  <p:cmAuthor id="1" name="CCC" initials="C" lastIdx="2" clrIdx="1"/>
  <p:cmAuthor id="2" name="Paskett, Electra" initials="PE" lastIdx="1" clrIdx="2">
    <p:extLst>
      <p:ext uri="{19B8F6BF-5375-455C-9EA6-DF929625EA0E}">
        <p15:presenceInfo xmlns:p15="http://schemas.microsoft.com/office/powerpoint/2012/main" userId="S-1-5-21-2516725855-2359674507-435327265-114804" providerId="AD"/>
      </p:ext>
    </p:extLst>
  </p:cmAuthor>
  <p:cmAuthor id="3" name="Wendy Hardman" initials="WH" lastIdx="1" clrIdx="3">
    <p:extLst>
      <p:ext uri="{19B8F6BF-5375-455C-9EA6-DF929625EA0E}">
        <p15:presenceInfo xmlns:p15="http://schemas.microsoft.com/office/powerpoint/2012/main" userId="e41a55c81fc0d69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0000"/>
    <a:srgbClr val="BABBB7"/>
    <a:srgbClr val="EFA97A"/>
    <a:srgbClr val="F0C9B4"/>
    <a:srgbClr val="F1F1F1"/>
    <a:srgbClr val="C70032"/>
    <a:srgbClr val="738493"/>
    <a:srgbClr val="405D8E"/>
    <a:srgbClr val="638AB1"/>
    <a:srgbClr val="8686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9" autoAdjust="0"/>
    <p:restoredTop sz="59929" autoAdjust="0"/>
  </p:normalViewPr>
  <p:slideViewPr>
    <p:cSldViewPr snapToGrid="0" snapToObjects="1">
      <p:cViewPr varScale="1">
        <p:scale>
          <a:sx n="150" d="100"/>
          <a:sy n="150" d="100"/>
        </p:scale>
        <p:origin x="678" y="108"/>
      </p:cViewPr>
      <p:guideLst>
        <p:guide orient="horz" pos="12"/>
        <p:guide pos="4128"/>
        <p:guide pos="6879"/>
        <p:guide pos="1776"/>
        <p:guide pos="5616"/>
        <p:guide pos="96"/>
        <p:guide orient="horz" pos="204"/>
        <p:guide pos="4992"/>
        <p:guide orient="horz" pos="636"/>
        <p:guide pos="3960"/>
        <p:guide orient="horz" pos="3012"/>
        <p:guide orient="horz" pos="780"/>
        <p:guide orient="horz" pos="2868"/>
        <p:guide pos="288"/>
        <p:guide pos="196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98"/>
    </p:cViewPr>
  </p:sorterViewPr>
  <p:notesViewPr>
    <p:cSldViewPr snapToGrid="0" snapToObjects="1">
      <p:cViewPr>
        <p:scale>
          <a:sx n="100" d="100"/>
          <a:sy n="100" d="100"/>
        </p:scale>
        <p:origin x="5388" y="42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vl1pPr>
          </a:lstStyle>
          <a:p>
            <a:pPr>
              <a:defRPr/>
            </a:pPr>
            <a:endParaRPr lang="en-US" dirty="0"/>
          </a:p>
        </p:txBody>
      </p:sp>
      <p:sp>
        <p:nvSpPr>
          <p:cNvPr id="151555" name="Rectangle 3"/>
          <p:cNvSpPr>
            <a:spLocks noGrp="1" noChangeArrowheads="1"/>
          </p:cNvSpPr>
          <p:nvPr>
            <p:ph type="dt" sz="quarter" idx="1"/>
          </p:nvPr>
        </p:nvSpPr>
        <p:spPr bwMode="auto">
          <a:xfrm>
            <a:off x="3884613" y="0"/>
            <a:ext cx="2971800"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vl1pPr>
          </a:lstStyle>
          <a:p>
            <a:pPr>
              <a:defRPr/>
            </a:pPr>
            <a:endParaRPr lang="en-US" dirty="0"/>
          </a:p>
        </p:txBody>
      </p:sp>
      <p:sp>
        <p:nvSpPr>
          <p:cNvPr id="151556"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vl1pPr>
          </a:lstStyle>
          <a:p>
            <a:pPr>
              <a:defRPr/>
            </a:pPr>
            <a:endParaRPr lang="en-US" dirty="0"/>
          </a:p>
        </p:txBody>
      </p:sp>
      <p:sp>
        <p:nvSpPr>
          <p:cNvPr id="151557"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BC81FF0-D1BB-4199-AA97-5A2A572BFA6A}" type="slidenum">
              <a:rPr lang="en-US"/>
              <a:pPr>
                <a:defRPr/>
              </a:pPr>
              <a:t>‹#›</a:t>
            </a:fld>
            <a:endParaRPr lang="en-US" dirty="0"/>
          </a:p>
        </p:txBody>
      </p:sp>
    </p:spTree>
    <p:extLst>
      <p:ext uri="{BB962C8B-B14F-4D97-AF65-F5344CB8AC3E}">
        <p14:creationId xmlns:p14="http://schemas.microsoft.com/office/powerpoint/2010/main" val="367005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vl1pPr>
          </a:lstStyle>
          <a:p>
            <a:pPr>
              <a:defRPr/>
            </a:pPr>
            <a:endParaRPr lang="en-US" dirty="0"/>
          </a:p>
        </p:txBody>
      </p:sp>
      <p:sp>
        <p:nvSpPr>
          <p:cNvPr id="26627" name="Rectangle 3"/>
          <p:cNvSpPr>
            <a:spLocks noGrp="1" noChangeArrowheads="1"/>
          </p:cNvSpPr>
          <p:nvPr>
            <p:ph type="dt" idx="1"/>
          </p:nvPr>
        </p:nvSpPr>
        <p:spPr bwMode="auto">
          <a:xfrm>
            <a:off x="3884613" y="0"/>
            <a:ext cx="2971800"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vl1pPr>
          </a:lstStyle>
          <a:p>
            <a:pPr>
              <a:defRPr/>
            </a:pPr>
            <a:endParaRPr lang="en-US" dirty="0"/>
          </a:p>
        </p:txBody>
      </p:sp>
      <p:sp>
        <p:nvSpPr>
          <p:cNvPr id="25604" name="Rectangle 4"/>
          <p:cNvSpPr>
            <a:spLocks noGrp="1" noRot="1" noChangeAspect="1" noChangeArrowheads="1" noTextEdit="1"/>
          </p:cNvSpPr>
          <p:nvPr>
            <p:ph type="sldImg" idx="2"/>
          </p:nvPr>
        </p:nvSpPr>
        <p:spPr bwMode="auto">
          <a:xfrm>
            <a:off x="331788" y="696913"/>
            <a:ext cx="6196012" cy="34861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vl1pPr>
          </a:lstStyle>
          <a:p>
            <a:pPr>
              <a:defRPr/>
            </a:pPr>
            <a:endParaRPr lang="en-US" dirty="0"/>
          </a:p>
        </p:txBody>
      </p:sp>
      <p:sp>
        <p:nvSpPr>
          <p:cNvPr id="26631"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5B959A-C54C-4C17-A8F7-D5CE4BED74E3}" type="slidenum">
              <a:rPr lang="en-US"/>
              <a:pPr>
                <a:defRPr/>
              </a:pPr>
              <a:t>‹#›</a:t>
            </a:fld>
            <a:endParaRPr lang="en-US" dirty="0"/>
          </a:p>
        </p:txBody>
      </p:sp>
    </p:spTree>
    <p:extLst>
      <p:ext uri="{BB962C8B-B14F-4D97-AF65-F5344CB8AC3E}">
        <p14:creationId xmlns:p14="http://schemas.microsoft.com/office/powerpoint/2010/main" val="2752136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n-ea"/>
        <a:cs typeface="+mn-cs"/>
      </a:defRPr>
    </a:lvl1pPr>
    <a:lvl2pPr marL="342892" algn="l" rtl="0" eaLnBrk="0" fontAlgn="base" hangingPunct="0">
      <a:spcBef>
        <a:spcPct val="30000"/>
      </a:spcBef>
      <a:spcAft>
        <a:spcPct val="0"/>
      </a:spcAft>
      <a:defRPr sz="900" kern="1200">
        <a:solidFill>
          <a:schemeClr val="tx1"/>
        </a:solidFill>
        <a:latin typeface="Arial" charset="0"/>
        <a:ea typeface="+mn-ea"/>
        <a:cs typeface="+mn-cs"/>
      </a:defRPr>
    </a:lvl2pPr>
    <a:lvl3pPr marL="685783" algn="l" rtl="0" eaLnBrk="0" fontAlgn="base" hangingPunct="0">
      <a:spcBef>
        <a:spcPct val="30000"/>
      </a:spcBef>
      <a:spcAft>
        <a:spcPct val="0"/>
      </a:spcAft>
      <a:defRPr sz="900" kern="1200">
        <a:solidFill>
          <a:schemeClr val="tx1"/>
        </a:solidFill>
        <a:latin typeface="Arial" charset="0"/>
        <a:ea typeface="+mn-ea"/>
        <a:cs typeface="+mn-cs"/>
      </a:defRPr>
    </a:lvl3pPr>
    <a:lvl4pPr marL="1028675" algn="l" rtl="0" eaLnBrk="0" fontAlgn="base" hangingPunct="0">
      <a:spcBef>
        <a:spcPct val="30000"/>
      </a:spcBef>
      <a:spcAft>
        <a:spcPct val="0"/>
      </a:spcAft>
      <a:defRPr sz="900" kern="1200">
        <a:solidFill>
          <a:schemeClr val="tx1"/>
        </a:solidFill>
        <a:latin typeface="Arial" charset="0"/>
        <a:ea typeface="+mn-ea"/>
        <a:cs typeface="+mn-cs"/>
      </a:defRPr>
    </a:lvl4pPr>
    <a:lvl5pPr marL="1371566" algn="l" rtl="0" eaLnBrk="0" fontAlgn="base" hangingPunct="0">
      <a:spcBef>
        <a:spcPct val="30000"/>
      </a:spcBef>
      <a:spcAft>
        <a:spcPct val="0"/>
      </a:spcAft>
      <a:defRPr sz="900" kern="1200">
        <a:solidFill>
          <a:schemeClr val="tx1"/>
        </a:solidFill>
        <a:latin typeface="Arial"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5B959A-C54C-4C17-A8F7-D5CE4BED74E3}" type="slidenum">
              <a:rPr lang="en-US" smtClean="0"/>
              <a:pPr>
                <a:defRPr/>
              </a:pPr>
              <a:t>0</a:t>
            </a:fld>
            <a:endParaRPr lang="en-US" dirty="0"/>
          </a:p>
        </p:txBody>
      </p:sp>
    </p:spTree>
    <p:extLst>
      <p:ext uri="{BB962C8B-B14F-4D97-AF65-F5344CB8AC3E}">
        <p14:creationId xmlns:p14="http://schemas.microsoft.com/office/powerpoint/2010/main" val="4099737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400" b="1">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400" b="1">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spcBef>
                <a:spcPct val="0"/>
              </a:spcBef>
            </a:pPr>
            <a:fld id="{3530BDAC-7BAC-48DF-9D33-95BA7567DE1C}" type="slidenum">
              <a:rPr lang="en-US" altLang="en-US" sz="1000"/>
              <a:pPr>
                <a:spcBef>
                  <a:spcPct val="0"/>
                </a:spcBef>
              </a:pPr>
              <a:t>1</a:t>
            </a:fld>
            <a:endParaRPr lang="en-US" altLang="en-US" sz="1200" b="0" dirty="0">
              <a:latin typeface="Times New Roman" panose="02020603050405020304" pitchFamily="18" charset="0"/>
            </a:endParaRPr>
          </a:p>
        </p:txBody>
      </p:sp>
      <p:sp>
        <p:nvSpPr>
          <p:cNvPr id="8195" name="Rectangle 7"/>
          <p:cNvSpPr txBox="1">
            <a:spLocks noGrp="1" noChangeArrowheads="1"/>
          </p:cNvSpPr>
          <p:nvPr/>
        </p:nvSpPr>
        <p:spPr bwMode="auto">
          <a:xfrm>
            <a:off x="3973513" y="8797925"/>
            <a:ext cx="303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8" tIns="46475" rIns="92948" bIns="46475" anchor="b"/>
          <a:lstStyle>
            <a:lvl1pPr defTabSz="930275">
              <a:spcBef>
                <a:spcPct val="30000"/>
              </a:spcBef>
              <a:defRPr sz="1400" b="1">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400" b="1">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BE1E564-AA3B-4684-A284-B770D2CB08CC}" type="slidenum">
              <a:rPr lang="en-US" altLang="en-US" sz="1000" i="1"/>
              <a:pPr algn="r">
                <a:spcBef>
                  <a:spcPct val="0"/>
                </a:spcBef>
              </a:pPr>
              <a:t>1</a:t>
            </a:fld>
            <a:endParaRPr lang="en-US" altLang="en-US" sz="1200" b="0" dirty="0">
              <a:latin typeface="Times New Roman" panose="02020603050405020304" pitchFamily="18" charset="0"/>
            </a:endParaRPr>
          </a:p>
        </p:txBody>
      </p:sp>
      <p:sp>
        <p:nvSpPr>
          <p:cNvPr id="8196" name="Rectangle 2"/>
          <p:cNvSpPr>
            <a:spLocks noGrp="1" noRot="1" noChangeAspect="1" noChangeArrowheads="1" noTextEdit="1"/>
          </p:cNvSpPr>
          <p:nvPr>
            <p:ph type="sldImg"/>
          </p:nvPr>
        </p:nvSpPr>
        <p:spPr>
          <a:xfrm>
            <a:off x="407988" y="696913"/>
            <a:ext cx="6197600" cy="3486150"/>
          </a:xfrm>
          <a:ln/>
        </p:spPr>
      </p:sp>
      <p:sp>
        <p:nvSpPr>
          <p:cNvPr id="8197"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3309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400" b="1">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400" b="1">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spcBef>
                <a:spcPct val="0"/>
              </a:spcBef>
            </a:pPr>
            <a:fld id="{3530BDAC-7BAC-48DF-9D33-95BA7567DE1C}" type="slidenum">
              <a:rPr lang="en-US" altLang="en-US" sz="1000"/>
              <a:pPr>
                <a:spcBef>
                  <a:spcPct val="0"/>
                </a:spcBef>
              </a:pPr>
              <a:t>2</a:t>
            </a:fld>
            <a:endParaRPr lang="en-US" altLang="en-US" sz="1200" b="0" dirty="0">
              <a:latin typeface="Times New Roman" panose="02020603050405020304" pitchFamily="18" charset="0"/>
            </a:endParaRPr>
          </a:p>
        </p:txBody>
      </p:sp>
      <p:sp>
        <p:nvSpPr>
          <p:cNvPr id="8195" name="Rectangle 7"/>
          <p:cNvSpPr txBox="1">
            <a:spLocks noGrp="1" noChangeArrowheads="1"/>
          </p:cNvSpPr>
          <p:nvPr/>
        </p:nvSpPr>
        <p:spPr bwMode="auto">
          <a:xfrm>
            <a:off x="3973513" y="8797925"/>
            <a:ext cx="303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8" tIns="46475" rIns="92948" bIns="46475" anchor="b"/>
          <a:lstStyle>
            <a:lvl1pPr defTabSz="930275">
              <a:spcBef>
                <a:spcPct val="30000"/>
              </a:spcBef>
              <a:defRPr sz="1400" b="1">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400" b="1">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400" b="1">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BE1E564-AA3B-4684-A284-B770D2CB08CC}" type="slidenum">
              <a:rPr lang="en-US" altLang="en-US" sz="1000" i="1"/>
              <a:pPr algn="r">
                <a:spcBef>
                  <a:spcPct val="0"/>
                </a:spcBef>
              </a:pPr>
              <a:t>2</a:t>
            </a:fld>
            <a:endParaRPr lang="en-US" altLang="en-US" sz="1200" b="0" dirty="0">
              <a:latin typeface="Times New Roman" panose="02020603050405020304" pitchFamily="18" charset="0"/>
            </a:endParaRPr>
          </a:p>
        </p:txBody>
      </p:sp>
      <p:sp>
        <p:nvSpPr>
          <p:cNvPr id="8196" name="Rectangle 2"/>
          <p:cNvSpPr>
            <a:spLocks noGrp="1" noRot="1" noChangeAspect="1" noChangeArrowheads="1" noTextEdit="1"/>
          </p:cNvSpPr>
          <p:nvPr>
            <p:ph type="sldImg"/>
          </p:nvPr>
        </p:nvSpPr>
        <p:spPr>
          <a:xfrm>
            <a:off x="407988" y="696913"/>
            <a:ext cx="6197600" cy="3486150"/>
          </a:xfrm>
          <a:ln/>
        </p:spPr>
      </p:sp>
      <p:sp>
        <p:nvSpPr>
          <p:cNvPr id="8197"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457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a:defRPr/>
            </a:pPr>
            <a:fld id="{895B959A-C54C-4C17-A8F7-D5CE4BED74E3}" type="slidenum">
              <a:rPr lang="en-US" smtClean="0"/>
              <a:pPr>
                <a:defRPr/>
              </a:pPr>
              <a:t>3</a:t>
            </a:fld>
            <a:endParaRPr lang="en-US" dirty="0"/>
          </a:p>
        </p:txBody>
      </p:sp>
    </p:spTree>
    <p:extLst>
      <p:ext uri="{BB962C8B-B14F-4D97-AF65-F5344CB8AC3E}">
        <p14:creationId xmlns:p14="http://schemas.microsoft.com/office/powerpoint/2010/main" val="186078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a:defRPr/>
            </a:pPr>
            <a:fld id="{895B959A-C54C-4C17-A8F7-D5CE4BED74E3}" type="slidenum">
              <a:rPr lang="en-US" smtClean="0"/>
              <a:pPr>
                <a:defRPr/>
              </a:pPr>
              <a:t>4</a:t>
            </a:fld>
            <a:endParaRPr lang="en-US" dirty="0"/>
          </a:p>
        </p:txBody>
      </p:sp>
    </p:spTree>
    <p:extLst>
      <p:ext uri="{BB962C8B-B14F-4D97-AF65-F5344CB8AC3E}">
        <p14:creationId xmlns:p14="http://schemas.microsoft.com/office/powerpoint/2010/main" val="215754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8" lvl="0" indent="0" algn="just">
              <a:buFont typeface="Arial" panose="020B0604020202020204" pitchFamily="34" charset="0"/>
              <a:buNone/>
            </a:pPr>
            <a:endParaRPr lang="en-US" b="0" i="0" dirty="0">
              <a:solidFill>
                <a:srgbClr val="212529"/>
              </a:solidFill>
              <a:effectLst/>
              <a:latin typeface="system-ui"/>
            </a:endParaRPr>
          </a:p>
        </p:txBody>
      </p:sp>
      <p:sp>
        <p:nvSpPr>
          <p:cNvPr id="4" name="Slide Number Placeholder 3"/>
          <p:cNvSpPr>
            <a:spLocks noGrp="1"/>
          </p:cNvSpPr>
          <p:nvPr>
            <p:ph type="sldNum" sz="quarter" idx="5"/>
          </p:nvPr>
        </p:nvSpPr>
        <p:spPr/>
        <p:txBody>
          <a:bodyPr/>
          <a:lstStyle/>
          <a:p>
            <a:pPr>
              <a:defRPr/>
            </a:pPr>
            <a:fld id="{895B959A-C54C-4C17-A8F7-D5CE4BED74E3}" type="slidenum">
              <a:rPr lang="en-US" smtClean="0"/>
              <a:pPr>
                <a:defRPr/>
              </a:pPr>
              <a:t>5</a:t>
            </a:fld>
            <a:endParaRPr lang="en-US" dirty="0"/>
          </a:p>
        </p:txBody>
      </p:sp>
    </p:spTree>
    <p:extLst>
      <p:ext uri="{BB962C8B-B14F-4D97-AF65-F5344CB8AC3E}">
        <p14:creationId xmlns:p14="http://schemas.microsoft.com/office/powerpoint/2010/main" val="379721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8" lvl="0" indent="0" algn="just">
              <a:buFont typeface="Arial" panose="020B0604020202020204" pitchFamily="34" charset="0"/>
              <a:buNone/>
            </a:pPr>
            <a:endParaRPr lang="en-US" b="0" i="0" dirty="0">
              <a:solidFill>
                <a:srgbClr val="212529"/>
              </a:solidFill>
              <a:effectLst/>
              <a:latin typeface="system-ui"/>
            </a:endParaRPr>
          </a:p>
        </p:txBody>
      </p:sp>
      <p:sp>
        <p:nvSpPr>
          <p:cNvPr id="4" name="Slide Number Placeholder 3"/>
          <p:cNvSpPr>
            <a:spLocks noGrp="1"/>
          </p:cNvSpPr>
          <p:nvPr>
            <p:ph type="sldNum" sz="quarter" idx="5"/>
          </p:nvPr>
        </p:nvSpPr>
        <p:spPr/>
        <p:txBody>
          <a:bodyPr/>
          <a:lstStyle/>
          <a:p>
            <a:pPr>
              <a:defRPr/>
            </a:pPr>
            <a:fld id="{895B959A-C54C-4C17-A8F7-D5CE4BED74E3}" type="slidenum">
              <a:rPr lang="en-US" smtClean="0"/>
              <a:pPr>
                <a:defRPr/>
              </a:pPr>
              <a:t>6</a:t>
            </a:fld>
            <a:endParaRPr lang="en-US" dirty="0"/>
          </a:p>
        </p:txBody>
      </p:sp>
    </p:spTree>
    <p:extLst>
      <p:ext uri="{BB962C8B-B14F-4D97-AF65-F5344CB8AC3E}">
        <p14:creationId xmlns:p14="http://schemas.microsoft.com/office/powerpoint/2010/main" val="293194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a:defRPr/>
            </a:pPr>
            <a:fld id="{895B959A-C54C-4C17-A8F7-D5CE4BED74E3}" type="slidenum">
              <a:rPr lang="en-US" smtClean="0"/>
              <a:pPr>
                <a:defRPr/>
              </a:pPr>
              <a:t>7</a:t>
            </a:fld>
            <a:endParaRPr lang="en-US" dirty="0"/>
          </a:p>
        </p:txBody>
      </p:sp>
    </p:spTree>
    <p:extLst>
      <p:ext uri="{BB962C8B-B14F-4D97-AF65-F5344CB8AC3E}">
        <p14:creationId xmlns:p14="http://schemas.microsoft.com/office/powerpoint/2010/main" val="3114485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a:defRPr/>
            </a:pPr>
            <a:fld id="{895B959A-C54C-4C17-A8F7-D5CE4BED74E3}" type="slidenum">
              <a:rPr lang="en-US" smtClean="0"/>
              <a:pPr>
                <a:defRPr/>
              </a:pPr>
              <a:t>8</a:t>
            </a:fld>
            <a:endParaRPr lang="en-US" dirty="0"/>
          </a:p>
        </p:txBody>
      </p:sp>
    </p:spTree>
    <p:extLst>
      <p:ext uri="{BB962C8B-B14F-4D97-AF65-F5344CB8AC3E}">
        <p14:creationId xmlns:p14="http://schemas.microsoft.com/office/powerpoint/2010/main" val="2368815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13B6A9-E737-47EE-864D-85A2CD727E20}"/>
              </a:ext>
            </a:extLst>
          </p:cNvPr>
          <p:cNvPicPr>
            <a:picLocks noChangeAspect="1"/>
          </p:cNvPicPr>
          <p:nvPr userDrawn="1"/>
        </p:nvPicPr>
        <p:blipFill rotWithShape="1">
          <a:blip r:embed="rId2"/>
          <a:srcRect t="32049"/>
          <a:stretch/>
        </p:blipFill>
        <p:spPr>
          <a:xfrm>
            <a:off x="0" y="1648408"/>
            <a:ext cx="9144000" cy="3495092"/>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250436" y="675031"/>
            <a:ext cx="2049922" cy="71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486296" y="340060"/>
            <a:ext cx="5285854" cy="685423"/>
          </a:xfrm>
          <a:ln algn="ctr"/>
        </p:spPr>
        <p:txBody>
          <a:bodyPr lIns="91440" tIns="457200" anchor="b"/>
          <a:lstStyle>
            <a:lvl1pPr algn="l">
              <a:defRPr sz="2600"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486296" y="1057812"/>
            <a:ext cx="3363912" cy="538387"/>
          </a:xfrm>
        </p:spPr>
        <p:txBody>
          <a:bodyPr lIns="91440" tIns="45720" rIns="91440" bIns="45720"/>
          <a:lstStyle>
            <a:lvl1pPr marL="0" indent="0" algn="l">
              <a:spcBef>
                <a:spcPts val="200"/>
              </a:spcBef>
              <a:buNone/>
              <a:defRPr sz="1600"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412504" y="4910625"/>
            <a:ext cx="4432208" cy="61555"/>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5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3327157432"/>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307" y="322736"/>
            <a:ext cx="8558372"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000"/>
            </a:lvl1pPr>
            <a:lvl2pPr>
              <a:spcBef>
                <a:spcPts val="300"/>
              </a:spcBef>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grpSp>
        <p:nvGrpSpPr>
          <p:cNvPr id="7" name="Group 6"/>
          <p:cNvGrpSpPr/>
          <p:nvPr userDrawn="1"/>
        </p:nvGrpSpPr>
        <p:grpSpPr>
          <a:xfrm>
            <a:off x="0" y="0"/>
            <a:ext cx="9144001" cy="249932"/>
            <a:chOff x="0" y="0"/>
            <a:chExt cx="9144001" cy="249932"/>
          </a:xfrm>
        </p:grpSpPr>
        <p:sp>
          <p:nvSpPr>
            <p:cNvPr id="10" name="Rectangle 9"/>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7">
            <a:extLst>
              <a:ext uri="{FF2B5EF4-FFF2-40B4-BE49-F238E27FC236}">
                <a16:creationId xmlns:a16="http://schemas.microsoft.com/office/drawing/2014/main" id="{ED10FEB1-6ABA-4ED3-96C6-3B918BD24D12}"/>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Tree>
    <p:extLst>
      <p:ext uri="{BB962C8B-B14F-4D97-AF65-F5344CB8AC3E}">
        <p14:creationId xmlns:p14="http://schemas.microsoft.com/office/powerpoint/2010/main" val="32252222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307" y="322736"/>
            <a:ext cx="8558372"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000"/>
            </a:lvl1pPr>
            <a:lvl2pPr>
              <a:spcBef>
                <a:spcPts val="300"/>
              </a:spcBef>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0" y="0"/>
            <a:ext cx="9144001" cy="249932"/>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userDrawn="1"/>
        </p:nvGrpSpPr>
        <p:grpSpPr>
          <a:xfrm>
            <a:off x="-9939" y="4740965"/>
            <a:ext cx="5695122" cy="415010"/>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7">
            <a:extLst>
              <a:ext uri="{FF2B5EF4-FFF2-40B4-BE49-F238E27FC236}">
                <a16:creationId xmlns:a16="http://schemas.microsoft.com/office/drawing/2014/main" id="{DF9EA9ED-0853-4B67-B627-3539D6F9849C}"/>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Tree>
    <p:extLst>
      <p:ext uri="{BB962C8B-B14F-4D97-AF65-F5344CB8AC3E}">
        <p14:creationId xmlns:p14="http://schemas.microsoft.com/office/powerpoint/2010/main" val="159704313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sp>
        <p:nvSpPr>
          <p:cNvPr id="2" name="Title 1"/>
          <p:cNvSpPr>
            <a:spLocks noGrp="1"/>
          </p:cNvSpPr>
          <p:nvPr>
            <p:ph type="title"/>
          </p:nvPr>
        </p:nvSpPr>
        <p:spPr>
          <a:xfrm>
            <a:off x="4146115" y="322736"/>
            <a:ext cx="4648563"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46115" y="960634"/>
            <a:ext cx="4648563" cy="3344237"/>
          </a:xfrm>
        </p:spPr>
        <p:txBody>
          <a:bodyPr/>
          <a:lstStyle>
            <a:lvl1pPr>
              <a:spcBef>
                <a:spcPts val="1200"/>
              </a:spcBef>
              <a:defRPr sz="2000"/>
            </a:lvl1pPr>
            <a:lvl2pPr>
              <a:spcBef>
                <a:spcPts val="300"/>
              </a:spcBef>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0" y="0"/>
            <a:ext cx="9144001" cy="249932"/>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17">
            <a:extLst>
              <a:ext uri="{FF2B5EF4-FFF2-40B4-BE49-F238E27FC236}">
                <a16:creationId xmlns:a16="http://schemas.microsoft.com/office/drawing/2014/main" id="{5674642A-511F-4BEC-9732-5DE6C01A1A83}"/>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
        <p:nvSpPr>
          <p:cNvPr id="14" name="Slide Number Placeholder 1">
            <a:extLst>
              <a:ext uri="{FF2B5EF4-FFF2-40B4-BE49-F238E27FC236}">
                <a16:creationId xmlns:a16="http://schemas.microsoft.com/office/drawing/2014/main" id="{DF6E9C9C-6EFF-4F7A-9384-A231077BCE36}"/>
              </a:ext>
            </a:extLst>
          </p:cNvPr>
          <p:cNvSpPr txBox="1">
            <a:spLocks/>
          </p:cNvSpPr>
          <p:nvPr userDrawn="1"/>
        </p:nvSpPr>
        <p:spPr>
          <a:xfrm>
            <a:off x="8822743" y="4871400"/>
            <a:ext cx="294976" cy="274637"/>
          </a:xfrm>
          <a:prstGeom prst="rect">
            <a:avLst/>
          </a:prstGeom>
        </p:spPr>
        <p:txBody>
          <a:bodyPr vert="horz" lIns="68579" tIns="34289" rIns="68579" bIns="34289" rtlCol="0" anchor="b" anchorCtr="0"/>
          <a:lstStyle>
            <a:defPPr>
              <a:defRPr lang="en-US"/>
            </a:defPPr>
            <a:lvl1pPr algn="r" rtl="0" fontAlgn="base">
              <a:spcBef>
                <a:spcPct val="0"/>
              </a:spcBef>
              <a:spcAft>
                <a:spcPct val="0"/>
              </a:spcAft>
              <a:defRPr sz="700" b="0" kern="1200">
                <a:solidFill>
                  <a:srgbClr val="717070"/>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767072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Picture Left, Content Right">
    <p:spTree>
      <p:nvGrpSpPr>
        <p:cNvPr id="1" name=""/>
        <p:cNvGrpSpPr/>
        <p:nvPr/>
      </p:nvGrpSpPr>
      <p:grpSpPr>
        <a:xfrm>
          <a:off x="0" y="0"/>
          <a:ext cx="0" cy="0"/>
          <a:chOff x="0" y="0"/>
          <a:chExt cx="0" cy="0"/>
        </a:xfrm>
      </p:grpSpPr>
      <p:grpSp>
        <p:nvGrpSpPr>
          <p:cNvPr id="16" name="Group 15"/>
          <p:cNvGrpSpPr/>
          <p:nvPr userDrawn="1"/>
        </p:nvGrpSpPr>
        <p:grpSpPr>
          <a:xfrm>
            <a:off x="-9939" y="4740965"/>
            <a:ext cx="5695122" cy="415010"/>
            <a:chOff x="-9424" y="-235523"/>
            <a:chExt cx="11413748" cy="544218"/>
          </a:xfrm>
        </p:grpSpPr>
        <p:sp>
          <p:nvSpPr>
            <p:cNvPr id="17" name="Rectangle 16"/>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4146115" y="322736"/>
            <a:ext cx="4648563"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46115" y="960634"/>
            <a:ext cx="4648563" cy="3344237"/>
          </a:xfrm>
        </p:spPr>
        <p:txBody>
          <a:bodyPr/>
          <a:lstStyle>
            <a:lvl1pPr>
              <a:spcBef>
                <a:spcPts val="1200"/>
              </a:spcBef>
              <a:defRPr sz="2000"/>
            </a:lvl1pPr>
            <a:lvl2pPr>
              <a:spcBef>
                <a:spcPts val="300"/>
              </a:spcBef>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0" y="0"/>
            <a:ext cx="9144001" cy="249932"/>
            <a:chOff x="0" y="0"/>
            <a:chExt cx="9144001" cy="249932"/>
          </a:xfrm>
        </p:grpSpPr>
        <p:sp>
          <p:nvSpPr>
            <p:cNvPr id="14" name="Rectangle 13"/>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7">
            <a:extLst>
              <a:ext uri="{FF2B5EF4-FFF2-40B4-BE49-F238E27FC236}">
                <a16:creationId xmlns:a16="http://schemas.microsoft.com/office/drawing/2014/main" id="{A58854E6-8E45-4D10-99BD-A4E4FDD6A0BD}"/>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
        <p:nvSpPr>
          <p:cNvPr id="20" name="Slide Number Placeholder 1">
            <a:extLst>
              <a:ext uri="{FF2B5EF4-FFF2-40B4-BE49-F238E27FC236}">
                <a16:creationId xmlns:a16="http://schemas.microsoft.com/office/drawing/2014/main" id="{F2769A40-2FE5-4EED-93C8-59666D1AE004}"/>
              </a:ext>
            </a:extLst>
          </p:cNvPr>
          <p:cNvSpPr txBox="1">
            <a:spLocks/>
          </p:cNvSpPr>
          <p:nvPr userDrawn="1"/>
        </p:nvSpPr>
        <p:spPr>
          <a:xfrm>
            <a:off x="8822743" y="4871400"/>
            <a:ext cx="294976" cy="274637"/>
          </a:xfrm>
          <a:prstGeom prst="rect">
            <a:avLst/>
          </a:prstGeom>
        </p:spPr>
        <p:txBody>
          <a:bodyPr vert="horz" lIns="68579" tIns="34289" rIns="68579" bIns="34289" rtlCol="0" anchor="b" anchorCtr="0"/>
          <a:lstStyle>
            <a:defPPr>
              <a:defRPr lang="en-US"/>
            </a:defPPr>
            <a:lvl1pPr algn="r" rtl="0" fontAlgn="base">
              <a:spcBef>
                <a:spcPct val="0"/>
              </a:spcBef>
              <a:spcAft>
                <a:spcPct val="0"/>
              </a:spcAft>
              <a:defRPr sz="700" b="0" kern="1200">
                <a:solidFill>
                  <a:srgbClr val="717070"/>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5731422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896" y="1423636"/>
            <a:ext cx="5021108" cy="3079646"/>
          </a:xfrm>
        </p:spPr>
        <p:txBody>
          <a:bodyPr/>
          <a:lstStyle>
            <a:lvl1pPr marL="0" indent="0">
              <a:spcBef>
                <a:spcPts val="1800"/>
              </a:spcBef>
              <a:buNone/>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621102"/>
            <a:ext cx="5959011" cy="459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0573" rIns="68579" bIns="48005" rtlCol="0" anchor="ctr"/>
          <a:lstStyle/>
          <a:p>
            <a:pPr marL="342892"/>
            <a:endParaRPr lang="en-US" sz="2400" b="1" dirty="0"/>
          </a:p>
        </p:txBody>
      </p:sp>
      <p:sp>
        <p:nvSpPr>
          <p:cNvPr id="2" name="Title 1"/>
          <p:cNvSpPr>
            <a:spLocks noGrp="1"/>
          </p:cNvSpPr>
          <p:nvPr>
            <p:ph type="title"/>
          </p:nvPr>
        </p:nvSpPr>
        <p:spPr>
          <a:xfrm>
            <a:off x="621770" y="694463"/>
            <a:ext cx="4914577" cy="332671"/>
          </a:xfrm>
        </p:spPr>
        <p:txBody>
          <a:bodyPr anchor="ctr" anchorCtr="0"/>
          <a:lstStyle>
            <a:lvl1pPr>
              <a:lnSpc>
                <a:spcPct val="85000"/>
              </a:lnSpc>
              <a:defRPr sz="2400" b="1">
                <a:solidFill>
                  <a:schemeClr val="bg1"/>
                </a:solidFill>
              </a:defRPr>
            </a:lvl1pPr>
          </a:lstStyle>
          <a:p>
            <a:r>
              <a:rPr lang="en-US" dirty="0"/>
              <a:t>Click to edit Master title style</a:t>
            </a:r>
          </a:p>
        </p:txBody>
      </p:sp>
      <p:grpSp>
        <p:nvGrpSpPr>
          <p:cNvPr id="11" name="Group 10"/>
          <p:cNvGrpSpPr/>
          <p:nvPr userDrawn="1"/>
        </p:nvGrpSpPr>
        <p:grpSpPr>
          <a:xfrm>
            <a:off x="0" y="0"/>
            <a:ext cx="9144001" cy="249932"/>
            <a:chOff x="0" y="0"/>
            <a:chExt cx="9144001" cy="249932"/>
          </a:xfrm>
        </p:grpSpPr>
        <p:sp>
          <p:nvSpPr>
            <p:cNvPr id="17" name="Rectangle 16"/>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7">
            <a:extLst>
              <a:ext uri="{FF2B5EF4-FFF2-40B4-BE49-F238E27FC236}">
                <a16:creationId xmlns:a16="http://schemas.microsoft.com/office/drawing/2014/main" id="{279891EB-870C-43A2-A6A4-6AD656659C71}"/>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
        <p:nvSpPr>
          <p:cNvPr id="14" name="Slide Number Placeholder 1">
            <a:extLst>
              <a:ext uri="{FF2B5EF4-FFF2-40B4-BE49-F238E27FC236}">
                <a16:creationId xmlns:a16="http://schemas.microsoft.com/office/drawing/2014/main" id="{725A87B6-5B97-4969-83BB-6EE15E76F36B}"/>
              </a:ext>
            </a:extLst>
          </p:cNvPr>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5049122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flipH="1">
            <a:off x="-1" y="-1337"/>
            <a:ext cx="9146380" cy="514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1" y="621102"/>
            <a:ext cx="5811838" cy="459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0573" rIns="68579" bIns="48005" rtlCol="0" anchor="ctr"/>
          <a:lstStyle/>
          <a:p>
            <a:pPr marL="342892"/>
            <a:endParaRPr lang="en-US" sz="2400" b="1" dirty="0"/>
          </a:p>
        </p:txBody>
      </p:sp>
      <p:sp>
        <p:nvSpPr>
          <p:cNvPr id="3" name="Content Placeholder 2"/>
          <p:cNvSpPr>
            <a:spLocks noGrp="1"/>
          </p:cNvSpPr>
          <p:nvPr>
            <p:ph idx="1"/>
          </p:nvPr>
        </p:nvSpPr>
        <p:spPr>
          <a:xfrm>
            <a:off x="919641" y="1234827"/>
            <a:ext cx="4892197" cy="3171166"/>
          </a:xfrm>
        </p:spPr>
        <p:txBody>
          <a:bodyPr/>
          <a:lstStyle>
            <a:lvl1pPr marL="0" indent="0">
              <a:spcBef>
                <a:spcPts val="1350"/>
              </a:spcBef>
              <a:buNone/>
              <a:defRPr sz="2000"/>
            </a:lvl1pPr>
            <a:lvl2pPr marL="342892" indent="0">
              <a:buNone/>
              <a:defRPr sz="1800"/>
            </a:lvl2pPr>
            <a:lvl3pPr marL="685783" indent="0">
              <a:buNone/>
              <a:defRPr sz="1800"/>
            </a:lvl3pPr>
            <a:lvl4pPr marL="1028675" indent="0">
              <a:buNone/>
              <a:defRPr sz="1500"/>
            </a:lvl4pPr>
            <a:lvl5pPr marL="1371566" indent="0">
              <a:buNone/>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919641" y="664217"/>
            <a:ext cx="4659556" cy="374650"/>
          </a:xfrm>
        </p:spPr>
        <p:txBody>
          <a:bodyPr anchor="ctr" anchorCtr="0"/>
          <a:lstStyle>
            <a:lvl1pPr marL="0" indent="0">
              <a:buNone/>
              <a:defRPr sz="2400" b="1">
                <a:solidFill>
                  <a:schemeClr val="bg2"/>
                </a:solidFill>
              </a:defRPr>
            </a:lvl1pPr>
          </a:lstStyle>
          <a:p>
            <a:pPr lvl="0"/>
            <a:r>
              <a:rPr lang="en-US" dirty="0"/>
              <a:t>Click to edit Master text styles</a:t>
            </a:r>
          </a:p>
        </p:txBody>
      </p:sp>
      <p:grpSp>
        <p:nvGrpSpPr>
          <p:cNvPr id="11" name="Group 10"/>
          <p:cNvGrpSpPr/>
          <p:nvPr userDrawn="1"/>
        </p:nvGrpSpPr>
        <p:grpSpPr>
          <a:xfrm>
            <a:off x="0" y="0"/>
            <a:ext cx="9144001" cy="249932"/>
            <a:chOff x="0" y="0"/>
            <a:chExt cx="9144001" cy="249932"/>
          </a:xfrm>
        </p:grpSpPr>
        <p:sp>
          <p:nvSpPr>
            <p:cNvPr id="15" name="Rectangle 14"/>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7">
            <a:extLst>
              <a:ext uri="{FF2B5EF4-FFF2-40B4-BE49-F238E27FC236}">
                <a16:creationId xmlns:a16="http://schemas.microsoft.com/office/drawing/2014/main" id="{3CB6755A-E580-4D49-8AB5-6B4CABCA4FE0}"/>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
        <p:nvSpPr>
          <p:cNvPr id="14" name="Slide Number Placeholder 1">
            <a:extLst>
              <a:ext uri="{FF2B5EF4-FFF2-40B4-BE49-F238E27FC236}">
                <a16:creationId xmlns:a16="http://schemas.microsoft.com/office/drawing/2014/main" id="{D78C783B-6499-43EE-8414-F2CF0956ADDA}"/>
              </a:ext>
            </a:extLst>
          </p:cNvPr>
          <p:cNvSpPr txBox="1">
            <a:spLocks/>
          </p:cNvSpPr>
          <p:nvPr userDrawn="1"/>
        </p:nvSpPr>
        <p:spPr>
          <a:xfrm>
            <a:off x="8822743" y="4871400"/>
            <a:ext cx="294976" cy="274637"/>
          </a:xfrm>
          <a:prstGeom prst="rect">
            <a:avLst/>
          </a:prstGeom>
        </p:spPr>
        <p:txBody>
          <a:bodyPr vert="horz" lIns="68579" tIns="34289" rIns="68579" bIns="34289" rtlCol="0" anchor="b" anchorCtr="0"/>
          <a:lstStyle>
            <a:defPPr>
              <a:defRPr lang="en-US"/>
            </a:defPPr>
            <a:lvl1pPr algn="r" rtl="0" fontAlgn="base">
              <a:spcBef>
                <a:spcPct val="0"/>
              </a:spcBef>
              <a:spcAft>
                <a:spcPct val="0"/>
              </a:spcAft>
              <a:defRPr sz="700" b="0" kern="1200">
                <a:solidFill>
                  <a:srgbClr val="717070"/>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6975936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flipH="1">
            <a:off x="-1" y="1198"/>
            <a:ext cx="9146380" cy="514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049483"/>
            <a:ext cx="5645150" cy="3857625"/>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US" dirty="0"/>
          </a:p>
        </p:txBody>
      </p:sp>
      <p:sp>
        <p:nvSpPr>
          <p:cNvPr id="2" name="Title 1"/>
          <p:cNvSpPr>
            <a:spLocks noGrp="1"/>
          </p:cNvSpPr>
          <p:nvPr>
            <p:ph type="title"/>
          </p:nvPr>
        </p:nvSpPr>
        <p:spPr>
          <a:xfrm>
            <a:off x="236307" y="322736"/>
            <a:ext cx="8558372" cy="734615"/>
          </a:xfrm>
        </p:spPr>
        <p:txBody>
          <a:bodyPr anchor="t" anchorCtr="0"/>
          <a:lstStyle>
            <a:lvl1pPr>
              <a:lnSpc>
                <a:spcPct val="85000"/>
              </a:lnSpc>
              <a:defRPr sz="2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6076811" cy="3344237"/>
          </a:xfrm>
        </p:spPr>
        <p:txBody>
          <a:bodyPr/>
          <a:lstStyle>
            <a:lvl1pPr>
              <a:spcBef>
                <a:spcPts val="1200"/>
              </a:spcBef>
              <a:defRPr sz="2400"/>
            </a:lvl1pPr>
            <a:lvl2pPr>
              <a:spcBef>
                <a:spcPts val="300"/>
              </a:spcBef>
              <a:defRPr sz="22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0" y="0"/>
            <a:ext cx="9144001" cy="249932"/>
            <a:chOff x="0" y="0"/>
            <a:chExt cx="9144001" cy="249932"/>
          </a:xfrm>
        </p:grpSpPr>
        <p:sp>
          <p:nvSpPr>
            <p:cNvPr id="13" name="Rectangle 12"/>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7">
            <a:extLst>
              <a:ext uri="{FF2B5EF4-FFF2-40B4-BE49-F238E27FC236}">
                <a16:creationId xmlns:a16="http://schemas.microsoft.com/office/drawing/2014/main" id="{A6A51164-5470-4A99-A30F-DCC43AD63BF3}"/>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
        <p:nvSpPr>
          <p:cNvPr id="15" name="Slide Number Placeholder 1">
            <a:extLst>
              <a:ext uri="{FF2B5EF4-FFF2-40B4-BE49-F238E27FC236}">
                <a16:creationId xmlns:a16="http://schemas.microsoft.com/office/drawing/2014/main" id="{2B414F73-7C1B-4800-BD73-3D9E61A3DA44}"/>
              </a:ext>
            </a:extLst>
          </p:cNvPr>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5074681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 y="10419"/>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049483"/>
            <a:ext cx="5645150" cy="3857625"/>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US" dirty="0"/>
          </a:p>
        </p:txBody>
      </p:sp>
      <p:sp>
        <p:nvSpPr>
          <p:cNvPr id="2" name="Title 1"/>
          <p:cNvSpPr>
            <a:spLocks noGrp="1"/>
          </p:cNvSpPr>
          <p:nvPr>
            <p:ph type="title"/>
          </p:nvPr>
        </p:nvSpPr>
        <p:spPr>
          <a:xfrm>
            <a:off x="236307" y="322736"/>
            <a:ext cx="7001837" cy="734615"/>
          </a:xfrm>
        </p:spPr>
        <p:txBody>
          <a:bodyPr anchor="t" anchorCtr="0"/>
          <a:lstStyle>
            <a:lvl1pPr>
              <a:lnSpc>
                <a:spcPct val="85000"/>
              </a:lnSpc>
              <a:defRPr sz="2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6986426" cy="3344237"/>
          </a:xfrm>
        </p:spPr>
        <p:txBody>
          <a:bodyPr/>
          <a:lstStyle>
            <a:lvl1pPr>
              <a:spcBef>
                <a:spcPts val="1200"/>
              </a:spcBef>
              <a:defRPr sz="2400"/>
            </a:lvl1pPr>
            <a:lvl2pPr>
              <a:spcBef>
                <a:spcPts val="300"/>
              </a:spcBef>
              <a:defRPr sz="22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60000"/>
                    <a:lumOff val="40000"/>
                  </a:schemeClr>
                </a:solidFill>
              </a:defRPr>
            </a:lvl1pPr>
          </a:lstStyle>
          <a:p>
            <a:fld id="{3C956E73-2E7A-40C4-98E5-5009DBC8D49F}" type="slidenum">
              <a:rPr lang="en-US" smtClean="0"/>
              <a:pPr/>
              <a:t>‹#›</a:t>
            </a:fld>
            <a:endParaRPr lang="en-US" dirty="0"/>
          </a:p>
        </p:txBody>
      </p:sp>
      <p:grpSp>
        <p:nvGrpSpPr>
          <p:cNvPr id="12" name="Group 11"/>
          <p:cNvGrpSpPr/>
          <p:nvPr userDrawn="1"/>
        </p:nvGrpSpPr>
        <p:grpSpPr>
          <a:xfrm>
            <a:off x="0" y="0"/>
            <a:ext cx="9144001" cy="249932"/>
            <a:chOff x="0" y="0"/>
            <a:chExt cx="9144001" cy="249932"/>
          </a:xfrm>
        </p:grpSpPr>
        <p:sp>
          <p:nvSpPr>
            <p:cNvPr id="14" name="Rectangle 13"/>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8791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sp>
        <p:nvSpPr>
          <p:cNvPr id="2" name="Title 1"/>
          <p:cNvSpPr>
            <a:spLocks noGrp="1"/>
          </p:cNvSpPr>
          <p:nvPr>
            <p:ph type="title"/>
          </p:nvPr>
        </p:nvSpPr>
        <p:spPr>
          <a:xfrm>
            <a:off x="236307" y="322736"/>
            <a:ext cx="8558372" cy="734615"/>
          </a:xfrm>
        </p:spPr>
        <p:txBody>
          <a:bodyPr anchor="t" anchorCtr="0"/>
          <a:lstStyle>
            <a:lvl1pPr>
              <a:lnSpc>
                <a:spcPct val="85000"/>
              </a:lnSpc>
              <a:defRPr sz="2400">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4823775"/>
            <a:ext cx="722281" cy="274637"/>
          </a:xfrm>
          <a:prstGeom prst="rect">
            <a:avLst/>
          </a:prstGeom>
        </p:spPr>
        <p:txBody>
          <a:bodyPr vert="horz" lIns="68579" tIns="34289" rIns="68579" bIns="34289" rtlCol="0" anchor="b" anchorCtr="0"/>
          <a:lstStyle>
            <a:lvl1pPr algn="l">
              <a:defRPr sz="700" b="0">
                <a:solidFill>
                  <a:schemeClr val="tx2">
                    <a:lumMod val="20000"/>
                    <a:lumOff val="80000"/>
                  </a:schemeClr>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0" y="0"/>
            <a:ext cx="9144001" cy="249932"/>
            <a:chOff x="0" y="0"/>
            <a:chExt cx="9144001" cy="249932"/>
          </a:xfrm>
        </p:grpSpPr>
        <p:sp>
          <p:nvSpPr>
            <p:cNvPr id="13" name="Rectangle 12"/>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userDrawn="1"/>
        </p:nvGrpSpPr>
        <p:grpSpPr>
          <a:xfrm>
            <a:off x="-9939" y="4740965"/>
            <a:ext cx="5695122" cy="415010"/>
            <a:chOff x="-9424" y="-235523"/>
            <a:chExt cx="11413748" cy="544218"/>
          </a:xfrm>
        </p:grpSpPr>
        <p:sp>
          <p:nvSpPr>
            <p:cNvPr id="16" name="Rectangle 15"/>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518862" y="4504211"/>
            <a:ext cx="1270332" cy="4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9077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hapter / divider slide 1">
    <p:spTree>
      <p:nvGrpSpPr>
        <p:cNvPr id="1" name=""/>
        <p:cNvGrpSpPr/>
        <p:nvPr/>
      </p:nvGrpSpPr>
      <p:grpSpPr>
        <a:xfrm>
          <a:off x="0" y="0"/>
          <a:ext cx="0" cy="0"/>
          <a:chOff x="0" y="0"/>
          <a:chExt cx="0" cy="0"/>
        </a:xfrm>
      </p:grpSpPr>
      <p:sp>
        <p:nvSpPr>
          <p:cNvPr id="14" name="Rectangle 13"/>
          <p:cNvSpPr/>
          <p:nvPr userDrawn="1"/>
        </p:nvSpPr>
        <p:spPr>
          <a:xfrm>
            <a:off x="0" y="871541"/>
            <a:ext cx="9144000" cy="97869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p:cNvSpPr/>
          <p:nvPr userDrawn="1"/>
        </p:nvSpPr>
        <p:spPr>
          <a:xfrm>
            <a:off x="0" y="970993"/>
            <a:ext cx="9144000" cy="814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16" name="Straight Connector 15"/>
          <p:cNvCxnSpPr/>
          <p:nvPr userDrawn="1"/>
        </p:nvCxnSpPr>
        <p:spPr>
          <a:xfrm>
            <a:off x="0" y="1743680"/>
            <a:ext cx="9144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014387"/>
            <a:ext cx="9144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133154" y="2112379"/>
            <a:ext cx="3125022" cy="1285430"/>
          </a:xfrm>
        </p:spPr>
        <p:txBody>
          <a:bodyPr anchor="t"/>
          <a:lstStyle>
            <a:lvl1pPr>
              <a:defRPr sz="24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a:solidFill>
                  <a:srgbClr val="717070">
                    <a:lumMod val="60000"/>
                    <a:lumOff val="40000"/>
                  </a:srgbClr>
                </a:solidFill>
              </a:rPr>
              <a:pPr/>
              <a:t>‹#›</a:t>
            </a:fld>
            <a:endParaRPr dirty="0">
              <a:solidFill>
                <a:srgbClr val="717070">
                  <a:lumMod val="60000"/>
                  <a:lumOff val="40000"/>
                </a:srgbClr>
              </a:solidFill>
            </a:endParaRPr>
          </a:p>
        </p:txBody>
      </p:sp>
      <p:pic>
        <p:nvPicPr>
          <p:cNvPr id="13"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25334" y="3826272"/>
            <a:ext cx="2157225" cy="751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2404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728804" y="1480115"/>
            <a:ext cx="2741659" cy="1179456"/>
          </a:xfrm>
          <a:ln algn="ctr"/>
        </p:spPr>
        <p:txBody>
          <a:bodyPr lIns="9144" tIns="45720" anchor="b" anchorCtr="0"/>
          <a:lstStyle>
            <a:lvl1pPr algn="l">
              <a:defRPr sz="2800">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244317" y="5419850"/>
            <a:ext cx="3093244" cy="649915"/>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100" dirty="0">
                <a:solidFill>
                  <a:schemeClr val="accent1"/>
                </a:solidFill>
                <a:ea typeface="+mj-ea"/>
                <a:cs typeface="+mj-cs"/>
              </a:defRPr>
            </a:lvl1pPr>
          </a:lstStyle>
          <a:p>
            <a:pPr lvl="0" algn="r">
              <a:spcBef>
                <a:spcPct val="0"/>
              </a:spcBef>
            </a:pPr>
            <a:r>
              <a:rPr lang="en-US" dirty="0"/>
              <a:t>Click to edit Master subtitle style</a:t>
            </a:r>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2665" t="-1428" r="10188" b="15945"/>
          <a:stretch/>
        </p:blipFill>
        <p:spPr bwMode="auto">
          <a:xfrm>
            <a:off x="3905373" y="498176"/>
            <a:ext cx="5238628" cy="46453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0" y="0"/>
            <a:ext cx="9144001" cy="249932"/>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463412" y="3481884"/>
            <a:ext cx="2057400" cy="71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14736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BA0000"/>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500" b="0" i="0">
                <a:solidFill>
                  <a:srgbClr val="706F6F"/>
                </a:solidFill>
                <a:latin typeface="Arial"/>
                <a:cs typeface="Arial"/>
              </a:defRPr>
            </a:lvl1pPr>
          </a:lstStyle>
          <a:p>
            <a:pPr marL="12700">
              <a:lnSpc>
                <a:spcPct val="100000"/>
              </a:lnSpc>
              <a:spcBef>
                <a:spcPts val="55"/>
              </a:spcBef>
            </a:pPr>
            <a:endParaRPr spc="-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defRPr sz="700" b="0" i="0">
                <a:solidFill>
                  <a:srgbClr val="706F6F"/>
                </a:solidFill>
                <a:latin typeface="Arial"/>
                <a:cs typeface="Arial"/>
              </a:defRPr>
            </a:lvl1pPr>
          </a:lstStyle>
          <a:p>
            <a:pPr marL="38100">
              <a:lnSpc>
                <a:spcPct val="100000"/>
              </a:lnSpc>
              <a:spcBef>
                <a:spcPts val="30"/>
              </a:spcBef>
            </a:pPr>
            <a:fld id="{81D60167-4931-47E6-BA6A-407CBD079E47}" type="slidenum">
              <a:rPr spc="-5" dirty="0"/>
              <a:t>‹#›</a:t>
            </a:fld>
            <a:endParaRPr spc="-5" dirty="0"/>
          </a:p>
        </p:txBody>
      </p:sp>
    </p:spTree>
    <p:extLst>
      <p:ext uri="{BB962C8B-B14F-4D97-AF65-F5344CB8AC3E}">
        <p14:creationId xmlns:p14="http://schemas.microsoft.com/office/powerpoint/2010/main" val="3980900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500" b="0" i="0">
                <a:solidFill>
                  <a:srgbClr val="706F6F"/>
                </a:solidFill>
                <a:latin typeface="Arial"/>
                <a:cs typeface="Arial"/>
              </a:defRPr>
            </a:lvl1pPr>
          </a:lstStyle>
          <a:p>
            <a:pPr marL="12700">
              <a:lnSpc>
                <a:spcPct val="100000"/>
              </a:lnSpc>
              <a:spcBef>
                <a:spcPts val="55"/>
              </a:spcBef>
            </a:pPr>
            <a:endParaRPr spc="-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defRPr sz="700" b="0" i="0">
                <a:solidFill>
                  <a:srgbClr val="706F6F"/>
                </a:solidFill>
                <a:latin typeface="Arial"/>
                <a:cs typeface="Arial"/>
              </a:defRPr>
            </a:lvl1pPr>
          </a:lstStyle>
          <a:p>
            <a:pPr marL="38100">
              <a:lnSpc>
                <a:spcPct val="100000"/>
              </a:lnSpc>
              <a:spcBef>
                <a:spcPts val="30"/>
              </a:spcBef>
            </a:pPr>
            <a:fld id="{81D60167-4931-47E6-BA6A-407CBD079E47}" type="slidenum">
              <a:rPr spc="-5" dirty="0"/>
              <a:t>‹#›</a:t>
            </a:fld>
            <a:endParaRPr spc="-5" dirty="0"/>
          </a:p>
        </p:txBody>
      </p:sp>
    </p:spTree>
    <p:extLst>
      <p:ext uri="{BB962C8B-B14F-4D97-AF65-F5344CB8AC3E}">
        <p14:creationId xmlns:p14="http://schemas.microsoft.com/office/powerpoint/2010/main" val="206374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87452"/>
            <a:ext cx="9144000" cy="62865"/>
          </a:xfrm>
          <a:custGeom>
            <a:avLst/>
            <a:gdLst/>
            <a:ahLst/>
            <a:cxnLst/>
            <a:rect l="l" t="t" r="r" b="b"/>
            <a:pathLst>
              <a:path w="9144000" h="62864">
                <a:moveTo>
                  <a:pt x="0" y="62484"/>
                </a:moveTo>
                <a:lnTo>
                  <a:pt x="9144000" y="62484"/>
                </a:lnTo>
                <a:lnTo>
                  <a:pt x="9144000" y="0"/>
                </a:lnTo>
                <a:lnTo>
                  <a:pt x="0" y="0"/>
                </a:lnTo>
                <a:lnTo>
                  <a:pt x="0" y="62484"/>
                </a:lnTo>
                <a:close/>
              </a:path>
            </a:pathLst>
          </a:custGeom>
          <a:solidFill>
            <a:srgbClr val="E8E8E8"/>
          </a:solidFill>
        </p:spPr>
        <p:txBody>
          <a:bodyPr wrap="square" lIns="0" tIns="0" rIns="0" bIns="0" rtlCol="0"/>
          <a:lstStyle/>
          <a:p>
            <a:endParaRPr dirty="0"/>
          </a:p>
        </p:txBody>
      </p:sp>
      <p:sp>
        <p:nvSpPr>
          <p:cNvPr id="17" name="bk object 17"/>
          <p:cNvSpPr/>
          <p:nvPr/>
        </p:nvSpPr>
        <p:spPr>
          <a:xfrm>
            <a:off x="0" y="0"/>
            <a:ext cx="9144000" cy="187960"/>
          </a:xfrm>
          <a:custGeom>
            <a:avLst/>
            <a:gdLst/>
            <a:ahLst/>
            <a:cxnLst/>
            <a:rect l="l" t="t" r="r" b="b"/>
            <a:pathLst>
              <a:path w="9144000" h="187960">
                <a:moveTo>
                  <a:pt x="0" y="187451"/>
                </a:moveTo>
                <a:lnTo>
                  <a:pt x="9144000" y="187451"/>
                </a:lnTo>
                <a:lnTo>
                  <a:pt x="9144000" y="0"/>
                </a:lnTo>
                <a:lnTo>
                  <a:pt x="0" y="0"/>
                </a:lnTo>
                <a:lnTo>
                  <a:pt x="0" y="187451"/>
                </a:lnTo>
                <a:close/>
              </a:path>
            </a:pathLst>
          </a:custGeom>
          <a:solidFill>
            <a:srgbClr val="6B6B6B"/>
          </a:solid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000" b="0" i="0">
                <a:solidFill>
                  <a:srgbClr val="BA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500" b="0" i="0">
                <a:solidFill>
                  <a:srgbClr val="706F6F"/>
                </a:solidFill>
                <a:latin typeface="Arial"/>
                <a:cs typeface="Arial"/>
              </a:defRPr>
            </a:lvl1pPr>
          </a:lstStyle>
          <a:p>
            <a:pPr marL="12700">
              <a:lnSpc>
                <a:spcPct val="100000"/>
              </a:lnSpc>
              <a:spcBef>
                <a:spcPts val="55"/>
              </a:spcBef>
            </a:pPr>
            <a:endParaRPr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5" name="Holder 5"/>
          <p:cNvSpPr>
            <a:spLocks noGrp="1"/>
          </p:cNvSpPr>
          <p:nvPr>
            <p:ph type="sldNum" sz="quarter" idx="7"/>
          </p:nvPr>
        </p:nvSpPr>
        <p:spPr/>
        <p:txBody>
          <a:bodyPr lIns="0" tIns="0" rIns="0" bIns="0"/>
          <a:lstStyle>
            <a:lvl1pPr>
              <a:defRPr sz="700" b="0" i="0">
                <a:solidFill>
                  <a:srgbClr val="706F6F"/>
                </a:solidFill>
                <a:latin typeface="Arial"/>
                <a:cs typeface="Arial"/>
              </a:defRPr>
            </a:lvl1pPr>
          </a:lstStyle>
          <a:p>
            <a:pPr marL="38100">
              <a:lnSpc>
                <a:spcPct val="100000"/>
              </a:lnSpc>
              <a:spcBef>
                <a:spcPts val="30"/>
              </a:spcBef>
            </a:pPr>
            <a:fld id="{81D60167-4931-47E6-BA6A-407CBD079E47}" type="slidenum">
              <a:rPr spc="-5" dirty="0"/>
              <a:t>‹#›</a:t>
            </a:fld>
            <a:endParaRPr spc="-5" dirty="0"/>
          </a:p>
        </p:txBody>
      </p:sp>
    </p:spTree>
    <p:extLst>
      <p:ext uri="{BB962C8B-B14F-4D97-AF65-F5344CB8AC3E}">
        <p14:creationId xmlns:p14="http://schemas.microsoft.com/office/powerpoint/2010/main" val="220887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307" y="322736"/>
            <a:ext cx="8558372" cy="734615"/>
          </a:xfrm>
        </p:spPr>
        <p:txBody>
          <a:bodyPr anchor="t" anchorCtr="0"/>
          <a:lstStyle>
            <a:lvl1pPr>
              <a:lnSpc>
                <a:spcPct val="85000"/>
              </a:lnSpc>
              <a:defRPr sz="20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000"/>
            </a:lvl1pPr>
            <a:lvl2pPr>
              <a:spcBef>
                <a:spcPts val="300"/>
              </a:spcBef>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sp>
        <p:nvSpPr>
          <p:cNvPr id="9" name="Rectangle 17"/>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grpSp>
        <p:nvGrpSpPr>
          <p:cNvPr id="7" name="Group 6"/>
          <p:cNvGrpSpPr/>
          <p:nvPr userDrawn="1"/>
        </p:nvGrpSpPr>
        <p:grpSpPr>
          <a:xfrm>
            <a:off x="0" y="0"/>
            <a:ext cx="9144001" cy="249932"/>
            <a:chOff x="0" y="0"/>
            <a:chExt cx="9144001" cy="249932"/>
          </a:xfrm>
        </p:grpSpPr>
        <p:sp>
          <p:nvSpPr>
            <p:cNvPr id="10" name="Rectangle 9"/>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285750"/>
          </a:xfrm>
          <a:prstGeom prst="rect">
            <a:avLst/>
          </a:prstGeom>
        </p:spPr>
      </p:pic>
      <p:sp>
        <p:nvSpPr>
          <p:cNvPr id="2" name="Title 1"/>
          <p:cNvSpPr>
            <a:spLocks noGrp="1"/>
          </p:cNvSpPr>
          <p:nvPr>
            <p:ph type="title"/>
          </p:nvPr>
        </p:nvSpPr>
        <p:spPr>
          <a:xfrm>
            <a:off x="2420754" y="322736"/>
            <a:ext cx="6373924" cy="619297"/>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48489" y="960634"/>
            <a:ext cx="4805005" cy="1532309"/>
          </a:xfrm>
        </p:spPr>
        <p:txBody>
          <a:bodyPr/>
          <a:lstStyle>
            <a:lvl1pPr marL="173038" indent="-173038">
              <a:spcBef>
                <a:spcPts val="600"/>
              </a:spcBef>
              <a:defRPr sz="1400"/>
            </a:lvl1pPr>
            <a:lvl2pPr>
              <a:spcBef>
                <a:spcPts val="300"/>
              </a:spcBef>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CDEFA8F-75BA-4852-BC4B-FD5F08420EDF}"/>
              </a:ext>
            </a:extLst>
          </p:cNvPr>
          <p:cNvSpPr>
            <a:spLocks noGrp="1"/>
          </p:cNvSpPr>
          <p:nvPr>
            <p:ph idx="10"/>
          </p:nvPr>
        </p:nvSpPr>
        <p:spPr>
          <a:xfrm>
            <a:off x="4148489" y="2938625"/>
            <a:ext cx="4805005" cy="1532309"/>
          </a:xfrm>
        </p:spPr>
        <p:txBody>
          <a:bodyPr/>
          <a:lstStyle>
            <a:lvl1pPr marL="173038" indent="-173038">
              <a:spcBef>
                <a:spcPts val="600"/>
              </a:spcBef>
              <a:defRPr sz="1400"/>
            </a:lvl1pPr>
            <a:lvl2pPr>
              <a:spcBef>
                <a:spcPts val="300"/>
              </a:spcBef>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7">
            <a:extLst>
              <a:ext uri="{FF2B5EF4-FFF2-40B4-BE49-F238E27FC236}">
                <a16:creationId xmlns:a16="http://schemas.microsoft.com/office/drawing/2014/main" id="{40DBFFF8-3A56-4CF3-B53D-03470BC7D0D9}"/>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
        <p:nvSpPr>
          <p:cNvPr id="9" name="Slide Number Placeholder 1">
            <a:extLst>
              <a:ext uri="{FF2B5EF4-FFF2-40B4-BE49-F238E27FC236}">
                <a16:creationId xmlns:a16="http://schemas.microsoft.com/office/drawing/2014/main" id="{4669DECC-AA79-4737-AFAB-445A119449A3}"/>
              </a:ext>
            </a:extLst>
          </p:cNvPr>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2137859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307" y="322736"/>
            <a:ext cx="8558372"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000"/>
            </a:lvl1pPr>
            <a:lvl2pPr>
              <a:spcBef>
                <a:spcPts val="300"/>
              </a:spcBef>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grpSp>
        <p:nvGrpSpPr>
          <p:cNvPr id="7" name="Group 6"/>
          <p:cNvGrpSpPr/>
          <p:nvPr userDrawn="1"/>
        </p:nvGrpSpPr>
        <p:grpSpPr>
          <a:xfrm>
            <a:off x="0" y="0"/>
            <a:ext cx="9144001" cy="249932"/>
            <a:chOff x="0" y="0"/>
            <a:chExt cx="9144001" cy="249932"/>
          </a:xfrm>
        </p:grpSpPr>
        <p:sp>
          <p:nvSpPr>
            <p:cNvPr id="10" name="Rectangle 9"/>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7">
            <a:extLst>
              <a:ext uri="{FF2B5EF4-FFF2-40B4-BE49-F238E27FC236}">
                <a16:creationId xmlns:a16="http://schemas.microsoft.com/office/drawing/2014/main" id="{7235E8AC-45DD-467D-A76B-E2710D63D1B3}"/>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Tree>
    <p:extLst>
      <p:ext uri="{BB962C8B-B14F-4D97-AF65-F5344CB8AC3E}">
        <p14:creationId xmlns:p14="http://schemas.microsoft.com/office/powerpoint/2010/main" val="20293380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cientific Accomplishment">
    <p:spTree>
      <p:nvGrpSpPr>
        <p:cNvPr id="1" name=""/>
        <p:cNvGrpSpPr/>
        <p:nvPr/>
      </p:nvGrpSpPr>
      <p:grpSpPr>
        <a:xfrm>
          <a:off x="0" y="0"/>
          <a:ext cx="0" cy="0"/>
          <a:chOff x="0" y="0"/>
          <a:chExt cx="0" cy="0"/>
        </a:xfrm>
      </p:grpSpPr>
      <p:sp>
        <p:nvSpPr>
          <p:cNvPr id="2" name="Title 1"/>
          <p:cNvSpPr>
            <a:spLocks noGrp="1"/>
          </p:cNvSpPr>
          <p:nvPr>
            <p:ph type="title"/>
          </p:nvPr>
        </p:nvSpPr>
        <p:spPr>
          <a:xfrm>
            <a:off x="1843237" y="322736"/>
            <a:ext cx="6951441"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1843237" y="960634"/>
            <a:ext cx="6951441" cy="3344237"/>
          </a:xfrm>
        </p:spPr>
        <p:txBody>
          <a:bodyPr/>
          <a:lstStyle>
            <a:lvl1pPr>
              <a:spcBef>
                <a:spcPts val="1200"/>
              </a:spcBef>
              <a:defRPr sz="1400"/>
            </a:lvl1pPr>
            <a:lvl2pPr>
              <a:spcBef>
                <a:spcPts val="300"/>
              </a:spcBef>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grpSp>
        <p:nvGrpSpPr>
          <p:cNvPr id="7" name="Group 6"/>
          <p:cNvGrpSpPr/>
          <p:nvPr userDrawn="1"/>
        </p:nvGrpSpPr>
        <p:grpSpPr>
          <a:xfrm>
            <a:off x="0" y="0"/>
            <a:ext cx="9144001" cy="249932"/>
            <a:chOff x="0" y="0"/>
            <a:chExt cx="9144001" cy="249932"/>
          </a:xfrm>
        </p:grpSpPr>
        <p:sp>
          <p:nvSpPr>
            <p:cNvPr id="10" name="Rectangle 9"/>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7">
            <a:extLst>
              <a:ext uri="{FF2B5EF4-FFF2-40B4-BE49-F238E27FC236}">
                <a16:creationId xmlns:a16="http://schemas.microsoft.com/office/drawing/2014/main" id="{B5E4D1E9-7E6F-4CAF-92E6-7631022240FF}"/>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
        <p:nvSpPr>
          <p:cNvPr id="9" name="Rectangle 8">
            <a:extLst>
              <a:ext uri="{FF2B5EF4-FFF2-40B4-BE49-F238E27FC236}">
                <a16:creationId xmlns:a16="http://schemas.microsoft.com/office/drawing/2014/main" id="{5D725CB6-A8A9-4B8C-A30C-F0A52824C638}"/>
              </a:ext>
            </a:extLst>
          </p:cNvPr>
          <p:cNvSpPr/>
          <p:nvPr userDrawn="1"/>
        </p:nvSpPr>
        <p:spPr>
          <a:xfrm>
            <a:off x="1449785" y="0"/>
            <a:ext cx="326115" cy="51435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FAB5792-F51C-4B23-958A-DEFE8BB04D91}"/>
              </a:ext>
            </a:extLst>
          </p:cNvPr>
          <p:cNvSpPr/>
          <p:nvPr userDrawn="1"/>
        </p:nvSpPr>
        <p:spPr>
          <a:xfrm>
            <a:off x="1389289" y="0"/>
            <a:ext cx="326115" cy="51435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24D7F-35CC-49DB-8BA7-DBD605C1AF35}"/>
              </a:ext>
            </a:extLst>
          </p:cNvPr>
          <p:cNvSpPr/>
          <p:nvPr userDrawn="1"/>
        </p:nvSpPr>
        <p:spPr>
          <a:xfrm>
            <a:off x="-4377" y="-6037"/>
            <a:ext cx="1674665" cy="5142533"/>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5291068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236307" y="322736"/>
            <a:ext cx="8558372"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grpSp>
        <p:nvGrpSpPr>
          <p:cNvPr id="7" name="Group 6"/>
          <p:cNvGrpSpPr/>
          <p:nvPr userDrawn="1"/>
        </p:nvGrpSpPr>
        <p:grpSpPr>
          <a:xfrm>
            <a:off x="0" y="0"/>
            <a:ext cx="9144001" cy="249932"/>
            <a:chOff x="0" y="0"/>
            <a:chExt cx="9144001" cy="249932"/>
          </a:xfrm>
        </p:grpSpPr>
        <p:sp>
          <p:nvSpPr>
            <p:cNvPr id="10" name="Rectangle 9"/>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7">
            <a:extLst>
              <a:ext uri="{FF2B5EF4-FFF2-40B4-BE49-F238E27FC236}">
                <a16:creationId xmlns:a16="http://schemas.microsoft.com/office/drawing/2014/main" id="{FB1DC620-1FA3-4E2A-960A-17A745E9C6BD}"/>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Tree>
    <p:extLst>
      <p:ext uri="{BB962C8B-B14F-4D97-AF65-F5344CB8AC3E}">
        <p14:creationId xmlns:p14="http://schemas.microsoft.com/office/powerpoint/2010/main" val="155661832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236307" y="322736"/>
            <a:ext cx="8558372"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grpSp>
        <p:nvGrpSpPr>
          <p:cNvPr id="10" name="Group 9"/>
          <p:cNvGrpSpPr/>
          <p:nvPr userDrawn="1"/>
        </p:nvGrpSpPr>
        <p:grpSpPr>
          <a:xfrm>
            <a:off x="0" y="0"/>
            <a:ext cx="9144001" cy="249932"/>
            <a:chOff x="0" y="0"/>
            <a:chExt cx="9144001" cy="249932"/>
          </a:xfrm>
        </p:grpSpPr>
        <p:sp>
          <p:nvSpPr>
            <p:cNvPr id="11" name="Rectangle 10"/>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userDrawn="1"/>
        </p:nvGrpSpPr>
        <p:grpSpPr>
          <a:xfrm>
            <a:off x="-9939" y="4740965"/>
            <a:ext cx="5695122" cy="415010"/>
            <a:chOff x="-9424" y="-235523"/>
            <a:chExt cx="11413748" cy="544218"/>
          </a:xfrm>
        </p:grpSpPr>
        <p:sp>
          <p:nvSpPr>
            <p:cNvPr id="14" name="Rectangle 13"/>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319090B1-E082-4146-9330-15AE25BB9FFC}"/>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Tree>
    <p:extLst>
      <p:ext uri="{BB962C8B-B14F-4D97-AF65-F5344CB8AC3E}">
        <p14:creationId xmlns:p14="http://schemas.microsoft.com/office/powerpoint/2010/main" val="11827462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5536504" y="212843"/>
            <a:ext cx="3382027" cy="493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6307" y="322736"/>
            <a:ext cx="8558372" cy="734615"/>
          </a:xfrm>
        </p:spPr>
        <p:txBody>
          <a:bodyPr anchor="t" anchorCtr="0"/>
          <a:lstStyle>
            <a:lvl1pPr>
              <a:lnSpc>
                <a:spcPct val="85000"/>
              </a:lnSpc>
              <a:defRPr sz="2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36307" y="960634"/>
            <a:ext cx="8558372" cy="3344237"/>
          </a:xfrm>
        </p:spPr>
        <p:txBody>
          <a:bodyPr/>
          <a:lstStyle>
            <a:lvl1pPr>
              <a:spcBef>
                <a:spcPts val="1200"/>
              </a:spcBef>
              <a:defRPr sz="2000"/>
            </a:lvl1pPr>
            <a:lvl2pPr>
              <a:spcBef>
                <a:spcPts val="300"/>
              </a:spcBef>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1" cy="249932"/>
            <a:chOff x="0" y="0"/>
            <a:chExt cx="9144001" cy="249932"/>
          </a:xfrm>
        </p:grpSpPr>
        <p:sp>
          <p:nvSpPr>
            <p:cNvPr id="11" name="Rectangle 10"/>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7">
            <a:extLst>
              <a:ext uri="{FF2B5EF4-FFF2-40B4-BE49-F238E27FC236}">
                <a16:creationId xmlns:a16="http://schemas.microsoft.com/office/drawing/2014/main" id="{FCBC72A4-4D51-4C59-BFDD-7E531A39A4D1}"/>
              </a:ext>
            </a:extLst>
          </p:cNvPr>
          <p:cNvSpPr>
            <a:spLocks noChangeArrowheads="1"/>
          </p:cNvSpPr>
          <p:nvPr userDrawn="1"/>
        </p:nvSpPr>
        <p:spPr bwMode="auto">
          <a:xfrm>
            <a:off x="7122695" y="5038995"/>
            <a:ext cx="1700047" cy="61555"/>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500" dirty="0">
                <a:solidFill>
                  <a:schemeClr val="tx2"/>
                </a:solidFill>
                <a:latin typeface="+mn-lt"/>
              </a:rPr>
              <a:t>The Ohio State University Comprehensive Cancer Center</a:t>
            </a:r>
          </a:p>
        </p:txBody>
      </p:sp>
      <p:sp>
        <p:nvSpPr>
          <p:cNvPr id="15" name="Slide Number Placeholder 1">
            <a:extLst>
              <a:ext uri="{FF2B5EF4-FFF2-40B4-BE49-F238E27FC236}">
                <a16:creationId xmlns:a16="http://schemas.microsoft.com/office/drawing/2014/main" id="{A376963F-A8C7-4784-915E-C0CA1B61643F}"/>
              </a:ext>
            </a:extLst>
          </p:cNvPr>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17291000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9400" y="513153"/>
            <a:ext cx="8229600" cy="73501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79400" y="1342966"/>
            <a:ext cx="8229600" cy="310038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a:extLst>
              <a:ext uri="{FF2B5EF4-FFF2-40B4-BE49-F238E27FC236}">
                <a16:creationId xmlns:a16="http://schemas.microsoft.com/office/drawing/2014/main" id="{16EC9D6D-CBBA-4EDD-8C53-0641741F08F3}"/>
              </a:ext>
            </a:extLst>
          </p:cNvPr>
          <p:cNvSpPr>
            <a:spLocks noGrp="1"/>
          </p:cNvSpPr>
          <p:nvPr>
            <p:ph type="sldNum" sz="quarter" idx="4"/>
          </p:nvPr>
        </p:nvSpPr>
        <p:spPr>
          <a:xfrm>
            <a:off x="8822743" y="4871400"/>
            <a:ext cx="294976" cy="274637"/>
          </a:xfrm>
          <a:prstGeom prst="rect">
            <a:avLst/>
          </a:prstGeom>
        </p:spPr>
        <p:txBody>
          <a:bodyPr vert="horz" lIns="68579" tIns="34289" rIns="68579" bIns="34289" rtlCol="0" anchor="b" anchorCtr="0"/>
          <a:lstStyle>
            <a:lvl1pPr algn="r">
              <a:defRPr sz="700" b="0">
                <a:solidFill>
                  <a:srgbClr val="717070"/>
                </a:solidFill>
              </a:defRPr>
            </a:lvl1pPr>
          </a:lstStyle>
          <a:p>
            <a:fld id="{3C956E73-2E7A-40C4-98E5-5009DBC8D49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27" r:id="rId1"/>
    <p:sldLayoutId id="2147483719" r:id="rId2"/>
    <p:sldLayoutId id="2147483690" r:id="rId3"/>
    <p:sldLayoutId id="2147483828" r:id="rId4"/>
    <p:sldLayoutId id="2147483826" r:id="rId5"/>
    <p:sldLayoutId id="2147483791" r:id="rId6"/>
    <p:sldLayoutId id="2147483789" r:id="rId7"/>
    <p:sldLayoutId id="2147483793" r:id="rId8"/>
    <p:sldLayoutId id="2147483788" r:id="rId9"/>
    <p:sldLayoutId id="2147483798" r:id="rId10"/>
    <p:sldLayoutId id="2147483787" r:id="rId11"/>
    <p:sldLayoutId id="2147483780" r:id="rId12"/>
    <p:sldLayoutId id="2147483786" r:id="rId13"/>
    <p:sldLayoutId id="2147483761" r:id="rId14"/>
    <p:sldLayoutId id="2147483772" r:id="rId15"/>
    <p:sldLayoutId id="2147483775" r:id="rId16"/>
    <p:sldLayoutId id="2147483777" r:id="rId17"/>
    <p:sldLayoutId id="2147483782" r:id="rId18"/>
    <p:sldLayoutId id="2147483831" r:id="rId19"/>
    <p:sldLayoutId id="2147483832" r:id="rId20"/>
    <p:sldLayoutId id="2147483833" r:id="rId21"/>
    <p:sldLayoutId id="2147483834" r:id="rId22"/>
  </p:sldLayoutIdLst>
  <p:transition>
    <p:fade/>
  </p:transition>
  <p:hf hdr="0" ftr="0" dt="0"/>
  <p:txStyles>
    <p:titleStyle>
      <a:lvl1pPr algn="l" rtl="0" fontAlgn="base">
        <a:lnSpc>
          <a:spcPct val="85000"/>
        </a:lnSpc>
        <a:spcBef>
          <a:spcPct val="0"/>
        </a:spcBef>
        <a:spcAft>
          <a:spcPct val="0"/>
        </a:spcAft>
        <a:defRPr sz="2400" b="1">
          <a:solidFill>
            <a:schemeClr val="accent1"/>
          </a:solidFill>
          <a:latin typeface="+mj-lt"/>
          <a:ea typeface="+mj-ea"/>
          <a:cs typeface="+mj-cs"/>
        </a:defRPr>
      </a:lvl1pPr>
      <a:lvl2pPr algn="l" rtl="0" fontAlgn="base">
        <a:lnSpc>
          <a:spcPct val="85000"/>
        </a:lnSpc>
        <a:spcBef>
          <a:spcPct val="0"/>
        </a:spcBef>
        <a:spcAft>
          <a:spcPct val="0"/>
        </a:spcAft>
        <a:defRPr sz="2400">
          <a:solidFill>
            <a:schemeClr val="tx1"/>
          </a:solidFill>
          <a:latin typeface="Arial" charset="0"/>
        </a:defRPr>
      </a:lvl2pPr>
      <a:lvl3pPr algn="l" rtl="0" fontAlgn="base">
        <a:lnSpc>
          <a:spcPct val="85000"/>
        </a:lnSpc>
        <a:spcBef>
          <a:spcPct val="0"/>
        </a:spcBef>
        <a:spcAft>
          <a:spcPct val="0"/>
        </a:spcAft>
        <a:defRPr sz="2400">
          <a:solidFill>
            <a:schemeClr val="tx1"/>
          </a:solidFill>
          <a:latin typeface="Arial" charset="0"/>
        </a:defRPr>
      </a:lvl3pPr>
      <a:lvl4pPr algn="l" rtl="0" fontAlgn="base">
        <a:lnSpc>
          <a:spcPct val="85000"/>
        </a:lnSpc>
        <a:spcBef>
          <a:spcPct val="0"/>
        </a:spcBef>
        <a:spcAft>
          <a:spcPct val="0"/>
        </a:spcAft>
        <a:defRPr sz="2400">
          <a:solidFill>
            <a:schemeClr val="tx1"/>
          </a:solidFill>
          <a:latin typeface="Arial" charset="0"/>
        </a:defRPr>
      </a:lvl4pPr>
      <a:lvl5pPr algn="l" rtl="0" fontAlgn="base">
        <a:lnSpc>
          <a:spcPct val="85000"/>
        </a:lnSpc>
        <a:spcBef>
          <a:spcPct val="0"/>
        </a:spcBef>
        <a:spcAft>
          <a:spcPct val="0"/>
        </a:spcAft>
        <a:defRPr sz="2400">
          <a:solidFill>
            <a:schemeClr val="tx1"/>
          </a:solidFill>
          <a:latin typeface="Arial" charset="0"/>
        </a:defRPr>
      </a:lvl5pPr>
      <a:lvl6pPr marL="342892" algn="l" rtl="0" eaLnBrk="1" fontAlgn="base" hangingPunct="1">
        <a:lnSpc>
          <a:spcPct val="85000"/>
        </a:lnSpc>
        <a:spcBef>
          <a:spcPct val="0"/>
        </a:spcBef>
        <a:spcAft>
          <a:spcPct val="0"/>
        </a:spcAft>
        <a:defRPr sz="2400">
          <a:solidFill>
            <a:schemeClr val="tx2"/>
          </a:solidFill>
          <a:latin typeface="Arial" charset="0"/>
        </a:defRPr>
      </a:lvl6pPr>
      <a:lvl7pPr marL="685783" algn="l" rtl="0" eaLnBrk="1" fontAlgn="base" hangingPunct="1">
        <a:lnSpc>
          <a:spcPct val="85000"/>
        </a:lnSpc>
        <a:spcBef>
          <a:spcPct val="0"/>
        </a:spcBef>
        <a:spcAft>
          <a:spcPct val="0"/>
        </a:spcAft>
        <a:defRPr sz="2400">
          <a:solidFill>
            <a:schemeClr val="tx2"/>
          </a:solidFill>
          <a:latin typeface="Arial" charset="0"/>
        </a:defRPr>
      </a:lvl7pPr>
      <a:lvl8pPr marL="1028675" algn="l" rtl="0" eaLnBrk="1" fontAlgn="base" hangingPunct="1">
        <a:lnSpc>
          <a:spcPct val="85000"/>
        </a:lnSpc>
        <a:spcBef>
          <a:spcPct val="0"/>
        </a:spcBef>
        <a:spcAft>
          <a:spcPct val="0"/>
        </a:spcAft>
        <a:defRPr sz="2400">
          <a:solidFill>
            <a:schemeClr val="tx2"/>
          </a:solidFill>
          <a:latin typeface="Arial" charset="0"/>
        </a:defRPr>
      </a:lvl8pPr>
      <a:lvl9pPr marL="1371566" algn="l" rtl="0" eaLnBrk="1" fontAlgn="base" hangingPunct="1">
        <a:lnSpc>
          <a:spcPct val="85000"/>
        </a:lnSpc>
        <a:spcBef>
          <a:spcPct val="0"/>
        </a:spcBef>
        <a:spcAft>
          <a:spcPct val="0"/>
        </a:spcAft>
        <a:defRPr sz="2400">
          <a:solidFill>
            <a:schemeClr val="tx2"/>
          </a:solidFill>
          <a:latin typeface="Arial" charset="0"/>
        </a:defRPr>
      </a:lvl9pPr>
    </p:titleStyle>
    <p:bodyStyle>
      <a:lvl1pPr marL="217880" indent="-217880" algn="l" rtl="0" fontAlgn="base">
        <a:lnSpc>
          <a:spcPct val="85000"/>
        </a:lnSpc>
        <a:spcBef>
          <a:spcPts val="900"/>
        </a:spcBef>
        <a:spcAft>
          <a:spcPct val="0"/>
        </a:spcAft>
        <a:buClr>
          <a:srgbClr val="B2B2B2"/>
        </a:buClr>
        <a:buFont typeface="Wingdings" pitchFamily="2" charset="2"/>
        <a:buChar char="§"/>
        <a:defRPr sz="2400">
          <a:solidFill>
            <a:schemeClr val="tx1"/>
          </a:solidFill>
          <a:latin typeface="+mn-lt"/>
          <a:ea typeface="+mn-ea"/>
          <a:cs typeface="+mn-cs"/>
        </a:defRPr>
      </a:lvl1pPr>
      <a:lvl2pPr marL="557199" indent="-214308" algn="l" rtl="0" fontAlgn="base">
        <a:lnSpc>
          <a:spcPct val="85000"/>
        </a:lnSpc>
        <a:spcBef>
          <a:spcPts val="450"/>
        </a:spcBef>
        <a:spcAft>
          <a:spcPct val="0"/>
        </a:spcAft>
        <a:buClr>
          <a:srgbClr val="B2B2B2"/>
        </a:buClr>
        <a:buFont typeface="Wingdings" pitchFamily="2" charset="2"/>
        <a:buChar char="§"/>
        <a:defRPr sz="2200">
          <a:solidFill>
            <a:schemeClr val="tx1"/>
          </a:solidFill>
          <a:latin typeface="+mn-lt"/>
        </a:defRPr>
      </a:lvl2pPr>
      <a:lvl3pPr marL="857228" indent="-171446" algn="l" rtl="0" fontAlgn="base">
        <a:lnSpc>
          <a:spcPct val="85000"/>
        </a:lnSpc>
        <a:spcBef>
          <a:spcPct val="35000"/>
        </a:spcBef>
        <a:spcAft>
          <a:spcPct val="0"/>
        </a:spcAft>
        <a:buClr>
          <a:srgbClr val="B2B2B2"/>
        </a:buClr>
        <a:buFont typeface="Wingdings" pitchFamily="2" charset="2"/>
        <a:buChar char="§"/>
        <a:defRPr sz="1800">
          <a:solidFill>
            <a:schemeClr val="tx1"/>
          </a:solidFill>
          <a:latin typeface="+mn-lt"/>
        </a:defRPr>
      </a:lvl3pPr>
      <a:lvl4pPr marL="1200120" indent="-171446" algn="l" rtl="0" fontAlgn="base">
        <a:lnSpc>
          <a:spcPct val="85000"/>
        </a:lnSpc>
        <a:spcBef>
          <a:spcPct val="35000"/>
        </a:spcBef>
        <a:spcAft>
          <a:spcPct val="0"/>
        </a:spcAft>
        <a:buClr>
          <a:srgbClr val="B2B2B2"/>
        </a:buClr>
        <a:buFont typeface="Wingdings" pitchFamily="2" charset="2"/>
        <a:buChar char="§"/>
        <a:defRPr sz="1800">
          <a:solidFill>
            <a:schemeClr val="tx1"/>
          </a:solidFill>
          <a:latin typeface="+mn-lt"/>
        </a:defRPr>
      </a:lvl4pPr>
      <a:lvl5pPr marL="1543012" indent="-171446" algn="l" rtl="0" fontAlgn="base">
        <a:lnSpc>
          <a:spcPct val="85000"/>
        </a:lnSpc>
        <a:spcBef>
          <a:spcPct val="35000"/>
        </a:spcBef>
        <a:spcAft>
          <a:spcPct val="0"/>
        </a:spcAft>
        <a:buClr>
          <a:srgbClr val="B2B2B2"/>
        </a:buClr>
        <a:buFont typeface="Wingdings" pitchFamily="2" charset="2"/>
        <a:buChar char="§"/>
        <a:defRPr sz="1800">
          <a:solidFill>
            <a:schemeClr val="tx1"/>
          </a:solidFill>
          <a:latin typeface="+mn-lt"/>
        </a:defRPr>
      </a:lvl5pPr>
      <a:lvl6pPr marL="1885903"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228795"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2571686"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2914577"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hyperlink" Target="https://ccc.osu.edu/sop"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hyperlink" Target="https://ccc.osu.edu/sop/policies_and_important_communications/freezer-monitoring-policy/"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mailto:animaltransport@osu.edu" TargetMode="External"/><Relationship Id="rId3" Type="http://schemas.openxmlformats.org/officeDocument/2006/relationships/slideLayout" Target="../slideLayouts/slideLayout7.xml"/><Relationship Id="rId7" Type="http://schemas.openxmlformats.org/officeDocument/2006/relationships/hyperlink" Target="mailto:Phillips.270@osu.edu"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bergdall.1@osu.edu" TargetMode="External"/><Relationship Id="rId5" Type="http://schemas.openxmlformats.org/officeDocument/2006/relationships/hyperlink" Target="https://ular.osu.edu/" TargetMode="External"/><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Josh.McElhaney@osumc.edu" TargetMode="External"/><Relationship Id="rId5" Type="http://schemas.openxmlformats.org/officeDocument/2006/relationships/hyperlink" Target="mailto:Ryan.Edwards@osumc.edu"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16167" y="30172"/>
            <a:ext cx="5840077" cy="1077268"/>
          </a:xfrm>
        </p:spPr>
        <p:txBody>
          <a:bodyPr/>
          <a:lstStyle/>
          <a:p>
            <a:br>
              <a:rPr lang="en-US" sz="2400" dirty="0"/>
            </a:br>
            <a:r>
              <a:rPr lang="en-US" sz="2400" dirty="0">
                <a:solidFill>
                  <a:schemeClr val="tx1">
                    <a:lumMod val="65000"/>
                    <a:lumOff val="35000"/>
                  </a:schemeClr>
                </a:solidFill>
              </a:rPr>
              <a:t>OSUCCC Faculty Onboarding</a:t>
            </a:r>
            <a:br>
              <a:rPr lang="en-US" sz="2400" dirty="0"/>
            </a:br>
            <a:br>
              <a:rPr lang="en-US" sz="2400" dirty="0"/>
            </a:br>
            <a:r>
              <a:rPr lang="en-US" sz="2400" dirty="0"/>
              <a:t>Lab Setup, Shared Equipment, Policies</a:t>
            </a:r>
          </a:p>
        </p:txBody>
      </p:sp>
      <p:sp>
        <p:nvSpPr>
          <p:cNvPr id="3" name="Text Placeholder 2"/>
          <p:cNvSpPr>
            <a:spLocks noGrp="1"/>
          </p:cNvSpPr>
          <p:nvPr>
            <p:ph type="body" sz="quarter" idx="10"/>
          </p:nvPr>
        </p:nvSpPr>
        <p:spPr>
          <a:xfrm>
            <a:off x="316168" y="1288952"/>
            <a:ext cx="3363912" cy="538387"/>
          </a:xfrm>
        </p:spPr>
        <p:txBody>
          <a:bodyPr/>
          <a:lstStyle/>
          <a:p>
            <a:r>
              <a:rPr lang="en-US" altLang="en-US" dirty="0">
                <a:solidFill>
                  <a:schemeClr val="tx1">
                    <a:lumMod val="65000"/>
                    <a:lumOff val="35000"/>
                  </a:schemeClr>
                </a:solidFill>
              </a:rPr>
              <a:t>Ryan Edwards</a:t>
            </a:r>
          </a:p>
        </p:txBody>
      </p:sp>
      <p:pic>
        <p:nvPicPr>
          <p:cNvPr id="9" name="Audio 8">
            <a:hlinkClick r:id="" action="ppaction://media"/>
            <a:extLst>
              <a:ext uri="{FF2B5EF4-FFF2-40B4-BE49-F238E27FC236}">
                <a16:creationId xmlns:a16="http://schemas.microsoft.com/office/drawing/2014/main" id="{88337715-B5FA-4988-2CAC-6D1E6A22BE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45468218"/>
      </p:ext>
    </p:extLst>
  </p:cSld>
  <p:clrMapOvr>
    <a:masterClrMapping/>
  </p:clrMapOvr>
  <mc:AlternateContent xmlns:mc="http://schemas.openxmlformats.org/markup-compatibility/2006" xmlns:p14="http://schemas.microsoft.com/office/powerpoint/2010/main">
    <mc:Choice Requires="p14">
      <p:transition p14:dur="10" advTm="1728"/>
    </mc:Choice>
    <mc:Fallback xmlns="">
      <p:transition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3">
            <a:extLst>
              <a:ext uri="{FF2B5EF4-FFF2-40B4-BE49-F238E27FC236}">
                <a16:creationId xmlns:a16="http://schemas.microsoft.com/office/drawing/2014/main" id="{E82BE05F-C87E-4D93-8355-5AA07D343329}"/>
              </a:ext>
            </a:extLst>
          </p:cNvPr>
          <p:cNvSpPr txBox="1">
            <a:spLocks noChangeArrowheads="1"/>
          </p:cNvSpPr>
          <p:nvPr/>
        </p:nvSpPr>
        <p:spPr bwMode="auto">
          <a:xfrm>
            <a:off x="2854960" y="1308631"/>
            <a:ext cx="6136640" cy="2385397"/>
          </a:xfrm>
          <a:prstGeom prst="rect">
            <a:avLst/>
          </a:prstGeom>
          <a:noFill/>
          <a:ln>
            <a:noFill/>
          </a:ln>
        </p:spPr>
        <p:txBody>
          <a:bodyPr wrap="square" tIns="91440" bIns="91440" anchor="t">
            <a:spAutoFit/>
          </a:bodyPr>
          <a:lstStyle>
            <a:lvl1pPr>
              <a:lnSpc>
                <a:spcPct val="85000"/>
              </a:lnSpc>
              <a:spcBef>
                <a:spcPct val="50000"/>
              </a:spcBef>
              <a:buClr>
                <a:srgbClr val="B2B2B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9pPr>
          </a:lstStyle>
          <a:p>
            <a:pPr marL="0" marR="0">
              <a:spcBef>
                <a:spcPts val="0"/>
              </a:spcBef>
              <a:spcAft>
                <a:spcPts val="0"/>
              </a:spcAft>
              <a:buNone/>
            </a:pPr>
            <a:r>
              <a:rPr lang="en-US" sz="2000" b="1" dirty="0">
                <a:solidFill>
                  <a:srgbClr val="BB0000"/>
                </a:solidFill>
                <a:latin typeface="Calibri" panose="020F0502020204030204" pitchFamily="34" charset="0"/>
                <a:ea typeface="Calibri" panose="020F0502020204030204" pitchFamily="34" charset="0"/>
              </a:rPr>
              <a:t>Ryan Edwards</a:t>
            </a:r>
            <a:br>
              <a:rPr lang="en-US" sz="2000" dirty="0">
                <a:solidFill>
                  <a:srgbClr val="333333"/>
                </a:solidFill>
                <a:latin typeface="Calibri" panose="020F0502020204030204" pitchFamily="34" charset="0"/>
                <a:ea typeface="Calibri" panose="020F0502020204030204" pitchFamily="34" charset="0"/>
              </a:rPr>
            </a:br>
            <a:r>
              <a:rPr lang="en-US" sz="2000" dirty="0">
                <a:solidFill>
                  <a:srgbClr val="333333"/>
                </a:solidFill>
                <a:latin typeface="Calibri" panose="020F0502020204030204" pitchFamily="34" charset="0"/>
                <a:ea typeface="Calibri" panose="020F0502020204030204" pitchFamily="34" charset="0"/>
              </a:rPr>
              <a:t>Program Director</a:t>
            </a:r>
          </a:p>
          <a:p>
            <a:pPr marL="0" marR="0">
              <a:spcBef>
                <a:spcPts val="0"/>
              </a:spcBef>
              <a:spcAft>
                <a:spcPts val="0"/>
              </a:spcAft>
              <a:buNone/>
            </a:pPr>
            <a:endParaRPr lang="en-US" sz="2000" dirty="0">
              <a:solidFill>
                <a:srgbClr val="333333"/>
              </a:solidFill>
              <a:latin typeface="Calibri" panose="020F0502020204030204" pitchFamily="34" charset="0"/>
              <a:ea typeface="Calibri" panose="020F0502020204030204" pitchFamily="34" charset="0"/>
            </a:endParaRPr>
          </a:p>
          <a:p>
            <a:pPr marL="342900" indent="-342900">
              <a:spcBef>
                <a:spcPts val="0"/>
              </a:spcBef>
              <a:spcAft>
                <a:spcPts val="0"/>
              </a:spcAft>
            </a:pPr>
            <a:r>
              <a:rPr lang="en-US" sz="2000" dirty="0">
                <a:solidFill>
                  <a:srgbClr val="333333"/>
                </a:solidFill>
                <a:effectLst/>
                <a:latin typeface="Calibri" panose="020F0502020204030204" pitchFamily="34" charset="0"/>
                <a:ea typeface="Calibri" panose="020F0502020204030204" pitchFamily="34" charset="0"/>
              </a:rPr>
              <a:t>Facilities and Space Planning, Research Operations, and Shared Equipment</a:t>
            </a:r>
          </a:p>
          <a:p>
            <a:pPr>
              <a:spcBef>
                <a:spcPts val="0"/>
              </a:spcBef>
              <a:spcAft>
                <a:spcPts val="0"/>
              </a:spcAft>
              <a:buNone/>
            </a:pPr>
            <a:endParaRPr lang="en-US" sz="2000" dirty="0">
              <a:solidFill>
                <a:srgbClr val="333333"/>
              </a:solidFill>
              <a:effectLst/>
              <a:latin typeface="Calibri" panose="020F0502020204030204" pitchFamily="34" charset="0"/>
              <a:ea typeface="Calibri" panose="020F0502020204030204" pitchFamily="34" charset="0"/>
            </a:endParaRPr>
          </a:p>
          <a:p>
            <a:pPr marL="342900" indent="-342900">
              <a:spcBef>
                <a:spcPts val="0"/>
              </a:spcBef>
              <a:spcAft>
                <a:spcPts val="0"/>
              </a:spcAft>
            </a:pPr>
            <a:r>
              <a:rPr lang="en-US" sz="2000" dirty="0">
                <a:solidFill>
                  <a:srgbClr val="333333"/>
                </a:solidFill>
                <a:effectLst/>
                <a:latin typeface="Calibri" panose="020F0502020204030204" pitchFamily="34" charset="0"/>
                <a:ea typeface="Calibri" panose="020F0502020204030204" pitchFamily="34" charset="0"/>
              </a:rPr>
              <a:t>Program and CCSG Administration, Data Management</a:t>
            </a:r>
          </a:p>
          <a:p>
            <a:pPr marL="0" marR="0">
              <a:spcBef>
                <a:spcPts val="0"/>
              </a:spcBef>
              <a:spcAft>
                <a:spcPts val="0"/>
              </a:spcAft>
              <a:buNone/>
            </a:pPr>
            <a:endParaRPr lang="en-US" sz="2800" dirty="0">
              <a:effectLst/>
              <a:latin typeface="Calibri" panose="020F0502020204030204" pitchFamily="34" charset="0"/>
              <a:ea typeface="Calibri" panose="020F0502020204030204" pitchFamily="34" charset="0"/>
            </a:endParaRPr>
          </a:p>
        </p:txBody>
      </p:sp>
      <p:sp>
        <p:nvSpPr>
          <p:cNvPr id="19" name="Rectangle 18">
            <a:extLst>
              <a:ext uri="{FF2B5EF4-FFF2-40B4-BE49-F238E27FC236}">
                <a16:creationId xmlns:a16="http://schemas.microsoft.com/office/drawing/2014/main" id="{48B721D5-3E45-49E0-9E76-94ABC87A2D3A}"/>
              </a:ext>
            </a:extLst>
          </p:cNvPr>
          <p:cNvSpPr/>
          <p:nvPr/>
        </p:nvSpPr>
        <p:spPr>
          <a:xfrm>
            <a:off x="46383" y="303673"/>
            <a:ext cx="6557650" cy="616527"/>
          </a:xfrm>
          <a:prstGeom prst="rect">
            <a:avLst/>
          </a:prstGeom>
          <a:solidFill>
            <a:srgbClr val="365D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9">
            <a:extLst>
              <a:ext uri="{FF2B5EF4-FFF2-40B4-BE49-F238E27FC236}">
                <a16:creationId xmlns:a16="http://schemas.microsoft.com/office/drawing/2014/main" id="{6A17A738-47B8-45D1-9A63-49666ACBC3FE}"/>
              </a:ext>
            </a:extLst>
          </p:cNvPr>
          <p:cNvSpPr>
            <a:spLocks noGrp="1"/>
          </p:cNvSpPr>
          <p:nvPr>
            <p:ph type="title"/>
          </p:nvPr>
        </p:nvSpPr>
        <p:spPr>
          <a:xfrm>
            <a:off x="104703" y="440514"/>
            <a:ext cx="6779801" cy="342843"/>
          </a:xfrm>
          <a:noFill/>
          <a:ln w="9525">
            <a:noFill/>
            <a:miter lim="800000"/>
            <a:headEnd/>
            <a:tailEnd/>
          </a:ln>
        </p:spPr>
        <p:txBody>
          <a:bodyPr vert="horz" wrap="square" lIns="68579" tIns="34289" rIns="68579" bIns="34289" numCol="1" anchor="t" anchorCtr="0" compatLnSpc="1">
            <a:prstTxWarp prst="textNoShape">
              <a:avLst/>
            </a:prstTxWarp>
          </a:bodyPr>
          <a:lstStyle/>
          <a:p>
            <a:r>
              <a:rPr lang="en-US" sz="2400" dirty="0">
                <a:solidFill>
                  <a:schemeClr val="bg1"/>
                </a:solidFill>
              </a:rPr>
              <a:t>OSUCCC Space and Facilities Planning</a:t>
            </a:r>
            <a:endParaRPr lang="en-US" sz="1800" dirty="0">
              <a:solidFill>
                <a:schemeClr val="bg1"/>
              </a:solidFill>
            </a:endParaRPr>
          </a:p>
        </p:txBody>
      </p:sp>
      <p:sp>
        <p:nvSpPr>
          <p:cNvPr id="3" name="Slide Number Placeholder 2">
            <a:extLst>
              <a:ext uri="{FF2B5EF4-FFF2-40B4-BE49-F238E27FC236}">
                <a16:creationId xmlns:a16="http://schemas.microsoft.com/office/drawing/2014/main" id="{FD45D4A0-E46A-4F27-B55A-70E1048E3830}"/>
              </a:ext>
            </a:extLst>
          </p:cNvPr>
          <p:cNvSpPr>
            <a:spLocks noGrp="1"/>
          </p:cNvSpPr>
          <p:nvPr>
            <p:ph type="sldNum" sz="quarter" idx="4"/>
          </p:nvPr>
        </p:nvSpPr>
        <p:spPr/>
        <p:txBody>
          <a:bodyPr/>
          <a:lstStyle/>
          <a:p>
            <a:fld id="{3C956E73-2E7A-40C4-98E5-5009DBC8D49F}" type="slidenum">
              <a:rPr lang="en-US" smtClean="0"/>
              <a:pPr/>
              <a:t>1</a:t>
            </a:fld>
            <a:endParaRPr lang="en-US" dirty="0"/>
          </a:p>
        </p:txBody>
      </p:sp>
      <p:pic>
        <p:nvPicPr>
          <p:cNvPr id="2" name="Picture 1">
            <a:extLst>
              <a:ext uri="{FF2B5EF4-FFF2-40B4-BE49-F238E27FC236}">
                <a16:creationId xmlns:a16="http://schemas.microsoft.com/office/drawing/2014/main" id="{7F0155DD-3792-4848-8BB8-C9E0B6ABB3FD}"/>
              </a:ext>
            </a:extLst>
          </p:cNvPr>
          <p:cNvPicPr>
            <a:picLocks noChangeAspect="1"/>
          </p:cNvPicPr>
          <p:nvPr/>
        </p:nvPicPr>
        <p:blipFill>
          <a:blip r:embed="rId5"/>
          <a:stretch>
            <a:fillRect/>
          </a:stretch>
        </p:blipFill>
        <p:spPr>
          <a:xfrm>
            <a:off x="57879" y="1030094"/>
            <a:ext cx="2400300" cy="3600450"/>
          </a:xfrm>
          <a:prstGeom prst="rect">
            <a:avLst/>
          </a:prstGeom>
        </p:spPr>
      </p:pic>
      <p:pic>
        <p:nvPicPr>
          <p:cNvPr id="14" name="Audio 13">
            <a:hlinkClick r:id="" action="ppaction://media"/>
            <a:extLst>
              <a:ext uri="{FF2B5EF4-FFF2-40B4-BE49-F238E27FC236}">
                <a16:creationId xmlns:a16="http://schemas.microsoft.com/office/drawing/2014/main" id="{0F0F2950-5343-D44A-4E6C-72B61F4802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16981976"/>
      </p:ext>
    </p:extLst>
  </p:cSld>
  <p:clrMapOvr>
    <a:masterClrMapping/>
  </p:clrMapOvr>
  <mc:AlternateContent xmlns:mc="http://schemas.openxmlformats.org/markup-compatibility/2006">
    <mc:Choice xmlns:p14="http://schemas.microsoft.com/office/powerpoint/2010/main" Requires="p14">
      <p:transition p14:dur="10" advTm="115057"/>
    </mc:Choice>
    <mc:Fallback>
      <p:transition advTm="11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8B721D5-3E45-49E0-9E76-94ABC87A2D3A}"/>
              </a:ext>
            </a:extLst>
          </p:cNvPr>
          <p:cNvSpPr/>
          <p:nvPr/>
        </p:nvSpPr>
        <p:spPr>
          <a:xfrm>
            <a:off x="46383" y="303673"/>
            <a:ext cx="6557650" cy="616527"/>
          </a:xfrm>
          <a:prstGeom prst="rect">
            <a:avLst/>
          </a:prstGeom>
          <a:solidFill>
            <a:srgbClr val="365D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9">
            <a:extLst>
              <a:ext uri="{FF2B5EF4-FFF2-40B4-BE49-F238E27FC236}">
                <a16:creationId xmlns:a16="http://schemas.microsoft.com/office/drawing/2014/main" id="{6A17A738-47B8-45D1-9A63-49666ACBC3FE}"/>
              </a:ext>
            </a:extLst>
          </p:cNvPr>
          <p:cNvSpPr>
            <a:spLocks noGrp="1"/>
          </p:cNvSpPr>
          <p:nvPr>
            <p:ph type="title"/>
          </p:nvPr>
        </p:nvSpPr>
        <p:spPr>
          <a:xfrm>
            <a:off x="104703" y="440514"/>
            <a:ext cx="6779801" cy="342843"/>
          </a:xfrm>
          <a:noFill/>
          <a:ln w="9525">
            <a:noFill/>
            <a:miter lim="800000"/>
            <a:headEnd/>
            <a:tailEnd/>
          </a:ln>
        </p:spPr>
        <p:txBody>
          <a:bodyPr vert="horz" wrap="square" lIns="68579" tIns="34289" rIns="68579" bIns="34289" numCol="1" anchor="t" anchorCtr="0" compatLnSpc="1">
            <a:prstTxWarp prst="textNoShape">
              <a:avLst/>
            </a:prstTxWarp>
          </a:bodyPr>
          <a:lstStyle/>
          <a:p>
            <a:r>
              <a:rPr lang="en-US" sz="2400" dirty="0">
                <a:solidFill>
                  <a:schemeClr val="bg1"/>
                </a:solidFill>
              </a:rPr>
              <a:t>Space, Operations, &amp; Projects (SOP)</a:t>
            </a:r>
            <a:endParaRPr lang="en-US" sz="1800" dirty="0">
              <a:solidFill>
                <a:schemeClr val="bg1"/>
              </a:solidFill>
            </a:endParaRPr>
          </a:p>
        </p:txBody>
      </p:sp>
      <p:sp>
        <p:nvSpPr>
          <p:cNvPr id="3" name="Slide Number Placeholder 2">
            <a:extLst>
              <a:ext uri="{FF2B5EF4-FFF2-40B4-BE49-F238E27FC236}">
                <a16:creationId xmlns:a16="http://schemas.microsoft.com/office/drawing/2014/main" id="{FD45D4A0-E46A-4F27-B55A-70E1048E3830}"/>
              </a:ext>
            </a:extLst>
          </p:cNvPr>
          <p:cNvSpPr>
            <a:spLocks noGrp="1"/>
          </p:cNvSpPr>
          <p:nvPr>
            <p:ph type="sldNum" sz="quarter" idx="4"/>
          </p:nvPr>
        </p:nvSpPr>
        <p:spPr/>
        <p:txBody>
          <a:bodyPr/>
          <a:lstStyle/>
          <a:p>
            <a:fld id="{3C956E73-2E7A-40C4-98E5-5009DBC8D49F}" type="slidenum">
              <a:rPr lang="en-US" smtClean="0"/>
              <a:pPr/>
              <a:t>2</a:t>
            </a:fld>
            <a:endParaRPr lang="en-US" dirty="0"/>
          </a:p>
        </p:txBody>
      </p:sp>
      <p:pic>
        <p:nvPicPr>
          <p:cNvPr id="5" name="Picture 4">
            <a:extLst>
              <a:ext uri="{FF2B5EF4-FFF2-40B4-BE49-F238E27FC236}">
                <a16:creationId xmlns:a16="http://schemas.microsoft.com/office/drawing/2014/main" id="{219D31B1-4886-4D0C-B1FB-5A06E29C4955}"/>
              </a:ext>
            </a:extLst>
          </p:cNvPr>
          <p:cNvPicPr>
            <a:picLocks noChangeAspect="1"/>
          </p:cNvPicPr>
          <p:nvPr/>
        </p:nvPicPr>
        <p:blipFill rotWithShape="1">
          <a:blip r:embed="rId5"/>
          <a:srcRect l="81719" t="52355"/>
          <a:stretch/>
        </p:blipFill>
        <p:spPr>
          <a:xfrm>
            <a:off x="6757033" y="3019619"/>
            <a:ext cx="1320515" cy="1752496"/>
          </a:xfrm>
          <a:prstGeom prst="rect">
            <a:avLst/>
          </a:prstGeom>
        </p:spPr>
      </p:pic>
      <p:pic>
        <p:nvPicPr>
          <p:cNvPr id="2" name="Picture 1">
            <a:extLst>
              <a:ext uri="{FF2B5EF4-FFF2-40B4-BE49-F238E27FC236}">
                <a16:creationId xmlns:a16="http://schemas.microsoft.com/office/drawing/2014/main" id="{66174052-501F-7F07-989F-1ADFAC470AA3}"/>
              </a:ext>
            </a:extLst>
          </p:cNvPr>
          <p:cNvPicPr>
            <a:picLocks noChangeAspect="1"/>
          </p:cNvPicPr>
          <p:nvPr/>
        </p:nvPicPr>
        <p:blipFill rotWithShape="1">
          <a:blip r:embed="rId6"/>
          <a:srcRect t="52329" r="52923"/>
          <a:stretch/>
        </p:blipFill>
        <p:spPr>
          <a:xfrm>
            <a:off x="1018878" y="3012785"/>
            <a:ext cx="3398130" cy="1752495"/>
          </a:xfrm>
          <a:prstGeom prst="rect">
            <a:avLst/>
          </a:prstGeom>
        </p:spPr>
      </p:pic>
      <p:pic>
        <p:nvPicPr>
          <p:cNvPr id="4" name="Picture 3">
            <a:extLst>
              <a:ext uri="{FF2B5EF4-FFF2-40B4-BE49-F238E27FC236}">
                <a16:creationId xmlns:a16="http://schemas.microsoft.com/office/drawing/2014/main" id="{CED6C4BD-645D-5D02-2976-EB60EDC87F26}"/>
              </a:ext>
            </a:extLst>
          </p:cNvPr>
          <p:cNvPicPr>
            <a:picLocks noChangeAspect="1"/>
          </p:cNvPicPr>
          <p:nvPr/>
        </p:nvPicPr>
        <p:blipFill rotWithShape="1">
          <a:blip r:embed="rId6"/>
          <a:srcRect l="39189" t="-3190" r="36667" b="51013"/>
          <a:stretch/>
        </p:blipFill>
        <p:spPr>
          <a:xfrm>
            <a:off x="3700585" y="993630"/>
            <a:ext cx="1742831" cy="1918119"/>
          </a:xfrm>
          <a:prstGeom prst="rect">
            <a:avLst/>
          </a:prstGeom>
        </p:spPr>
      </p:pic>
      <p:sp>
        <p:nvSpPr>
          <p:cNvPr id="6" name="TextBox 5">
            <a:extLst>
              <a:ext uri="{FF2B5EF4-FFF2-40B4-BE49-F238E27FC236}">
                <a16:creationId xmlns:a16="http://schemas.microsoft.com/office/drawing/2014/main" id="{7E4059D2-DAEB-6343-AF3D-C40A52BFF604}"/>
              </a:ext>
            </a:extLst>
          </p:cNvPr>
          <p:cNvSpPr txBox="1"/>
          <p:nvPr/>
        </p:nvSpPr>
        <p:spPr>
          <a:xfrm>
            <a:off x="5088370" y="4482947"/>
            <a:ext cx="1105877" cy="269304"/>
          </a:xfrm>
          <a:prstGeom prst="rect">
            <a:avLst/>
          </a:prstGeom>
          <a:noFill/>
        </p:spPr>
        <p:txBody>
          <a:bodyPr wrap="square" rtlCol="0">
            <a:spAutoFit/>
          </a:bodyPr>
          <a:lstStyle/>
          <a:p>
            <a:pPr algn="ctr"/>
            <a:r>
              <a:rPr lang="en-US" sz="1100" b="1" dirty="0">
                <a:latin typeface="Calibri" panose="020F0502020204030204" pitchFamily="34" charset="0"/>
                <a:cs typeface="Calibri" panose="020F0502020204030204" pitchFamily="34" charset="0"/>
              </a:rPr>
              <a:t>Sarah Steck</a:t>
            </a:r>
          </a:p>
        </p:txBody>
      </p:sp>
      <p:pic>
        <p:nvPicPr>
          <p:cNvPr id="7" name="Picture 6">
            <a:extLst>
              <a:ext uri="{FF2B5EF4-FFF2-40B4-BE49-F238E27FC236}">
                <a16:creationId xmlns:a16="http://schemas.microsoft.com/office/drawing/2014/main" id="{E0FA6EA9-68D0-C68D-B788-2D8AB6EEA8B6}"/>
              </a:ext>
            </a:extLst>
          </p:cNvPr>
          <p:cNvPicPr>
            <a:picLocks noChangeAspect="1"/>
          </p:cNvPicPr>
          <p:nvPr/>
        </p:nvPicPr>
        <p:blipFill>
          <a:blip r:embed="rId7"/>
          <a:stretch>
            <a:fillRect/>
          </a:stretch>
        </p:blipFill>
        <p:spPr>
          <a:xfrm>
            <a:off x="5136821" y="3136885"/>
            <a:ext cx="1003524" cy="1335429"/>
          </a:xfrm>
          <a:prstGeom prst="rect">
            <a:avLst/>
          </a:prstGeom>
        </p:spPr>
      </p:pic>
      <p:pic>
        <p:nvPicPr>
          <p:cNvPr id="10" name="Audio 9">
            <a:hlinkClick r:id="" action="ppaction://media"/>
            <a:extLst>
              <a:ext uri="{FF2B5EF4-FFF2-40B4-BE49-F238E27FC236}">
                <a16:creationId xmlns:a16="http://schemas.microsoft.com/office/drawing/2014/main" id="{175E9B7D-82AA-29A2-C908-1468715CB82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70454563"/>
      </p:ext>
    </p:extLst>
  </p:cSld>
  <p:clrMapOvr>
    <a:masterClrMapping/>
  </p:clrMapOvr>
  <mc:AlternateContent xmlns:mc="http://schemas.openxmlformats.org/markup-compatibility/2006" xmlns:p14="http://schemas.microsoft.com/office/powerpoint/2010/main">
    <mc:Choice Requires="p14">
      <p:transition p14:dur="10" advTm="94029"/>
    </mc:Choice>
    <mc:Fallback xmlns="">
      <p:transition advTm="9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9" y="187452"/>
            <a:ext cx="4472940" cy="62865"/>
          </a:xfrm>
          <a:custGeom>
            <a:avLst/>
            <a:gdLst/>
            <a:ahLst/>
            <a:cxnLst/>
            <a:rect l="l" t="t" r="r" b="b"/>
            <a:pathLst>
              <a:path w="4472940" h="62864">
                <a:moveTo>
                  <a:pt x="0" y="62484"/>
                </a:moveTo>
                <a:lnTo>
                  <a:pt x="4472940" y="62484"/>
                </a:lnTo>
                <a:lnTo>
                  <a:pt x="4472940" y="0"/>
                </a:lnTo>
                <a:lnTo>
                  <a:pt x="0" y="0"/>
                </a:lnTo>
                <a:lnTo>
                  <a:pt x="0" y="62484"/>
                </a:lnTo>
                <a:close/>
              </a:path>
            </a:pathLst>
          </a:custGeom>
          <a:solidFill>
            <a:srgbClr val="E8E8E8"/>
          </a:solidFill>
        </p:spPr>
        <p:txBody>
          <a:bodyPr wrap="square" lIns="0" tIns="0" rIns="0" bIns="0" rtlCol="0"/>
          <a:lstStyle/>
          <a:p>
            <a:endParaRPr dirty="0"/>
          </a:p>
        </p:txBody>
      </p:sp>
      <p:sp>
        <p:nvSpPr>
          <p:cNvPr id="3" name="object 3"/>
          <p:cNvSpPr/>
          <p:nvPr/>
        </p:nvSpPr>
        <p:spPr>
          <a:xfrm>
            <a:off x="0" y="187452"/>
            <a:ext cx="277495" cy="62865"/>
          </a:xfrm>
          <a:custGeom>
            <a:avLst/>
            <a:gdLst/>
            <a:ahLst/>
            <a:cxnLst/>
            <a:rect l="l" t="t" r="r" b="b"/>
            <a:pathLst>
              <a:path w="277495" h="62864">
                <a:moveTo>
                  <a:pt x="0" y="62484"/>
                </a:moveTo>
                <a:lnTo>
                  <a:pt x="277368" y="62484"/>
                </a:lnTo>
                <a:lnTo>
                  <a:pt x="277368" y="0"/>
                </a:lnTo>
                <a:lnTo>
                  <a:pt x="0" y="0"/>
                </a:lnTo>
                <a:lnTo>
                  <a:pt x="0" y="62484"/>
                </a:lnTo>
                <a:close/>
              </a:path>
            </a:pathLst>
          </a:custGeom>
          <a:solidFill>
            <a:srgbClr val="E8E8E8"/>
          </a:solidFill>
        </p:spPr>
        <p:txBody>
          <a:bodyPr wrap="square" lIns="0" tIns="0" rIns="0" bIns="0" rtlCol="0"/>
          <a:lstStyle/>
          <a:p>
            <a:endParaRPr dirty="0"/>
          </a:p>
        </p:txBody>
      </p:sp>
      <p:sp>
        <p:nvSpPr>
          <p:cNvPr id="30" name="Title 29">
            <a:extLst>
              <a:ext uri="{FF2B5EF4-FFF2-40B4-BE49-F238E27FC236}">
                <a16:creationId xmlns:a16="http://schemas.microsoft.com/office/drawing/2014/main" id="{A809B2DB-72DB-4ED9-B771-0CF843533E01}"/>
              </a:ext>
            </a:extLst>
          </p:cNvPr>
          <p:cNvSpPr>
            <a:spLocks noGrp="1"/>
          </p:cNvSpPr>
          <p:nvPr>
            <p:ph type="title"/>
          </p:nvPr>
        </p:nvSpPr>
        <p:spPr>
          <a:xfrm>
            <a:off x="236307" y="277328"/>
            <a:ext cx="6810338" cy="288606"/>
          </a:xfrm>
        </p:spPr>
        <p:txBody>
          <a:bodyPr/>
          <a:lstStyle/>
          <a:p>
            <a:r>
              <a:rPr lang="en-US" sz="2400" dirty="0"/>
              <a:t>Requesting Services</a:t>
            </a:r>
          </a:p>
        </p:txBody>
      </p:sp>
      <p:sp>
        <p:nvSpPr>
          <p:cNvPr id="4" name="Slide Number Placeholder 3">
            <a:extLst>
              <a:ext uri="{FF2B5EF4-FFF2-40B4-BE49-F238E27FC236}">
                <a16:creationId xmlns:a16="http://schemas.microsoft.com/office/drawing/2014/main" id="{318B45D7-80BC-49D0-B6FF-5BD64951F41E}"/>
              </a:ext>
            </a:extLst>
          </p:cNvPr>
          <p:cNvSpPr>
            <a:spLocks noGrp="1"/>
          </p:cNvSpPr>
          <p:nvPr>
            <p:ph type="sldNum" sz="quarter" idx="4"/>
          </p:nvPr>
        </p:nvSpPr>
        <p:spPr/>
        <p:txBody>
          <a:bodyPr/>
          <a:lstStyle/>
          <a:p>
            <a:fld id="{3C956E73-2E7A-40C4-98E5-5009DBC8D49F}" type="slidenum">
              <a:rPr lang="en-US" smtClean="0"/>
              <a:pPr/>
              <a:t>3</a:t>
            </a:fld>
            <a:endParaRPr lang="en-US" dirty="0"/>
          </a:p>
        </p:txBody>
      </p:sp>
      <p:sp>
        <p:nvSpPr>
          <p:cNvPr id="18" name="Text Box 13">
            <a:extLst>
              <a:ext uri="{FF2B5EF4-FFF2-40B4-BE49-F238E27FC236}">
                <a16:creationId xmlns:a16="http://schemas.microsoft.com/office/drawing/2014/main" id="{B2F555B9-1ED2-4447-98C4-997D250159D3}"/>
              </a:ext>
            </a:extLst>
          </p:cNvPr>
          <p:cNvSpPr txBox="1">
            <a:spLocks noChangeArrowheads="1"/>
          </p:cNvSpPr>
          <p:nvPr/>
        </p:nvSpPr>
        <p:spPr bwMode="auto">
          <a:xfrm>
            <a:off x="231140" y="703781"/>
            <a:ext cx="8714105" cy="1407116"/>
          </a:xfrm>
          <a:prstGeom prst="rect">
            <a:avLst/>
          </a:prstGeom>
          <a:noFill/>
          <a:ln>
            <a:noFill/>
          </a:ln>
        </p:spPr>
        <p:txBody>
          <a:bodyPr wrap="square" tIns="91440" bIns="91440" anchor="t">
            <a:spAutoFit/>
          </a:bodyPr>
          <a:lstStyle>
            <a:lvl1pPr>
              <a:lnSpc>
                <a:spcPct val="85000"/>
              </a:lnSpc>
              <a:spcBef>
                <a:spcPct val="50000"/>
              </a:spcBef>
              <a:buClr>
                <a:srgbClr val="B2B2B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9pPr>
          </a:lstStyle>
          <a:p>
            <a:pPr marL="0" marR="0" eaLnBrk="0" fontAlgn="base" hangingPunct="0">
              <a:lnSpc>
                <a:spcPct val="106000"/>
              </a:lnSpc>
              <a:spcBef>
                <a:spcPts val="0"/>
              </a:spcBef>
              <a:spcAft>
                <a:spcPts val="800"/>
              </a:spcAft>
              <a:buNone/>
            </a:pP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https://ccc.osu.edu/sop</a:t>
            </a:r>
            <a:endParaRPr lang="en-US" sz="1800" u="sng"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6000"/>
              </a:lnSpc>
              <a:spcBef>
                <a:spcPts val="0"/>
              </a:spcBef>
              <a:spcAft>
                <a:spcPts val="800"/>
              </a:spcAft>
              <a:buNone/>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R="0" lvl="0" eaLnBrk="0" fontAlgn="base" hangingPunct="0">
              <a:lnSpc>
                <a:spcPct val="106000"/>
              </a:lnSpc>
              <a:spcBef>
                <a:spcPts val="0"/>
              </a:spcBef>
              <a:spcAft>
                <a:spcPts val="0"/>
              </a:spcAft>
              <a:buNone/>
              <a:tabLst>
                <a:tab pos="45720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R="0" lvl="0" eaLnBrk="0" fontAlgn="base" hangingPunct="0">
              <a:lnSpc>
                <a:spcPct val="106000"/>
              </a:lnSpc>
              <a:spcBef>
                <a:spcPts val="0"/>
              </a:spcBef>
              <a:spcAft>
                <a:spcPts val="0"/>
              </a:spcAft>
              <a:buNone/>
              <a:tabLst>
                <a:tab pos="45720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ED27AB9-8C75-0D74-4B20-7B52896CFB3E}"/>
              </a:ext>
            </a:extLst>
          </p:cNvPr>
          <p:cNvPicPr>
            <a:picLocks noChangeAspect="1"/>
          </p:cNvPicPr>
          <p:nvPr/>
        </p:nvPicPr>
        <p:blipFill rotWithShape="1">
          <a:blip r:embed="rId6"/>
          <a:srcRect l="287" r="2174" b="5185"/>
          <a:stretch/>
        </p:blipFill>
        <p:spPr>
          <a:xfrm>
            <a:off x="121978" y="1352288"/>
            <a:ext cx="8918964" cy="3562577"/>
          </a:xfrm>
          <a:prstGeom prst="rect">
            <a:avLst/>
          </a:prstGeom>
        </p:spPr>
      </p:pic>
      <p:pic>
        <p:nvPicPr>
          <p:cNvPr id="33" name="Audio 32">
            <a:hlinkClick r:id="" action="ppaction://media"/>
            <a:extLst>
              <a:ext uri="{FF2B5EF4-FFF2-40B4-BE49-F238E27FC236}">
                <a16:creationId xmlns:a16="http://schemas.microsoft.com/office/drawing/2014/main" id="{7BB1C0A8-355A-9C57-301B-7CD768A26BD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73971089"/>
      </p:ext>
    </p:extLst>
  </p:cSld>
  <p:clrMapOvr>
    <a:masterClrMapping/>
  </p:clrMapOvr>
  <mc:AlternateContent xmlns:mc="http://schemas.openxmlformats.org/markup-compatibility/2006">
    <mc:Choice xmlns:p14="http://schemas.microsoft.com/office/powerpoint/2010/main" Requires="p14">
      <p:transition p14:dur="0" advTm="163782"/>
    </mc:Choice>
    <mc:Fallback>
      <p:transition advTm="163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9" y="187452"/>
            <a:ext cx="4472940" cy="62865"/>
          </a:xfrm>
          <a:custGeom>
            <a:avLst/>
            <a:gdLst/>
            <a:ahLst/>
            <a:cxnLst/>
            <a:rect l="l" t="t" r="r" b="b"/>
            <a:pathLst>
              <a:path w="4472940" h="62864">
                <a:moveTo>
                  <a:pt x="0" y="62484"/>
                </a:moveTo>
                <a:lnTo>
                  <a:pt x="4472940" y="62484"/>
                </a:lnTo>
                <a:lnTo>
                  <a:pt x="4472940" y="0"/>
                </a:lnTo>
                <a:lnTo>
                  <a:pt x="0" y="0"/>
                </a:lnTo>
                <a:lnTo>
                  <a:pt x="0" y="62484"/>
                </a:lnTo>
                <a:close/>
              </a:path>
            </a:pathLst>
          </a:custGeom>
          <a:solidFill>
            <a:srgbClr val="E8E8E8"/>
          </a:solidFill>
        </p:spPr>
        <p:txBody>
          <a:bodyPr wrap="square" lIns="0" tIns="0" rIns="0" bIns="0" rtlCol="0"/>
          <a:lstStyle/>
          <a:p>
            <a:endParaRPr dirty="0"/>
          </a:p>
        </p:txBody>
      </p:sp>
      <p:sp>
        <p:nvSpPr>
          <p:cNvPr id="3" name="object 3"/>
          <p:cNvSpPr/>
          <p:nvPr/>
        </p:nvSpPr>
        <p:spPr>
          <a:xfrm>
            <a:off x="0" y="187452"/>
            <a:ext cx="277495" cy="62865"/>
          </a:xfrm>
          <a:custGeom>
            <a:avLst/>
            <a:gdLst/>
            <a:ahLst/>
            <a:cxnLst/>
            <a:rect l="l" t="t" r="r" b="b"/>
            <a:pathLst>
              <a:path w="277495" h="62864">
                <a:moveTo>
                  <a:pt x="0" y="62484"/>
                </a:moveTo>
                <a:lnTo>
                  <a:pt x="277368" y="62484"/>
                </a:lnTo>
                <a:lnTo>
                  <a:pt x="277368" y="0"/>
                </a:lnTo>
                <a:lnTo>
                  <a:pt x="0" y="0"/>
                </a:lnTo>
                <a:lnTo>
                  <a:pt x="0" y="62484"/>
                </a:lnTo>
                <a:close/>
              </a:path>
            </a:pathLst>
          </a:custGeom>
          <a:solidFill>
            <a:srgbClr val="E8E8E8"/>
          </a:solidFill>
        </p:spPr>
        <p:txBody>
          <a:bodyPr wrap="square" lIns="0" tIns="0" rIns="0" bIns="0" rtlCol="0"/>
          <a:lstStyle/>
          <a:p>
            <a:endParaRPr dirty="0"/>
          </a:p>
        </p:txBody>
      </p:sp>
      <p:sp>
        <p:nvSpPr>
          <p:cNvPr id="30" name="Title 29">
            <a:extLst>
              <a:ext uri="{FF2B5EF4-FFF2-40B4-BE49-F238E27FC236}">
                <a16:creationId xmlns:a16="http://schemas.microsoft.com/office/drawing/2014/main" id="{A809B2DB-72DB-4ED9-B771-0CF843533E01}"/>
              </a:ext>
            </a:extLst>
          </p:cNvPr>
          <p:cNvSpPr>
            <a:spLocks noGrp="1"/>
          </p:cNvSpPr>
          <p:nvPr>
            <p:ph type="title"/>
          </p:nvPr>
        </p:nvSpPr>
        <p:spPr>
          <a:xfrm>
            <a:off x="236307" y="322737"/>
            <a:ext cx="6810338" cy="288606"/>
          </a:xfrm>
        </p:spPr>
        <p:txBody>
          <a:bodyPr/>
          <a:lstStyle/>
          <a:p>
            <a:r>
              <a:rPr lang="en-US" sz="2400" dirty="0"/>
              <a:t>Shared Equipment</a:t>
            </a:r>
            <a:br>
              <a:rPr lang="en-US" sz="2400" dirty="0"/>
            </a:br>
            <a:endParaRPr lang="en-US" sz="2400" dirty="0"/>
          </a:p>
        </p:txBody>
      </p:sp>
      <p:sp>
        <p:nvSpPr>
          <p:cNvPr id="4" name="Slide Number Placeholder 3">
            <a:extLst>
              <a:ext uri="{FF2B5EF4-FFF2-40B4-BE49-F238E27FC236}">
                <a16:creationId xmlns:a16="http://schemas.microsoft.com/office/drawing/2014/main" id="{318B45D7-80BC-49D0-B6FF-5BD64951F41E}"/>
              </a:ext>
            </a:extLst>
          </p:cNvPr>
          <p:cNvSpPr>
            <a:spLocks noGrp="1"/>
          </p:cNvSpPr>
          <p:nvPr>
            <p:ph type="sldNum" sz="quarter" idx="4"/>
          </p:nvPr>
        </p:nvSpPr>
        <p:spPr/>
        <p:txBody>
          <a:bodyPr/>
          <a:lstStyle/>
          <a:p>
            <a:fld id="{3C956E73-2E7A-40C4-98E5-5009DBC8D49F}" type="slidenum">
              <a:rPr lang="en-US" smtClean="0"/>
              <a:pPr/>
              <a:t>4</a:t>
            </a:fld>
            <a:endParaRPr lang="en-US" dirty="0"/>
          </a:p>
        </p:txBody>
      </p:sp>
      <p:sp>
        <p:nvSpPr>
          <p:cNvPr id="18" name="Text Box 13">
            <a:extLst>
              <a:ext uri="{FF2B5EF4-FFF2-40B4-BE49-F238E27FC236}">
                <a16:creationId xmlns:a16="http://schemas.microsoft.com/office/drawing/2014/main" id="{B2F555B9-1ED2-4447-98C4-997D250159D3}"/>
              </a:ext>
            </a:extLst>
          </p:cNvPr>
          <p:cNvSpPr txBox="1">
            <a:spLocks noChangeArrowheads="1"/>
          </p:cNvSpPr>
          <p:nvPr/>
        </p:nvSpPr>
        <p:spPr bwMode="auto">
          <a:xfrm>
            <a:off x="231140" y="865706"/>
            <a:ext cx="8714105" cy="4137286"/>
          </a:xfrm>
          <a:prstGeom prst="rect">
            <a:avLst/>
          </a:prstGeom>
          <a:noFill/>
          <a:ln>
            <a:noFill/>
          </a:ln>
        </p:spPr>
        <p:txBody>
          <a:bodyPr wrap="square" tIns="91440" bIns="91440" anchor="t">
            <a:spAutoFit/>
          </a:bodyPr>
          <a:lstStyle>
            <a:lvl1pPr>
              <a:lnSpc>
                <a:spcPct val="85000"/>
              </a:lnSpc>
              <a:spcBef>
                <a:spcPct val="50000"/>
              </a:spcBef>
              <a:buClr>
                <a:srgbClr val="B2B2B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9pPr>
          </a:lstStyle>
          <a:p>
            <a:pPr marL="0" marR="0">
              <a:spcBef>
                <a:spcPts val="0"/>
              </a:spcBef>
              <a:spcAft>
                <a:spcPts val="0"/>
              </a:spcAft>
              <a:buNone/>
            </a:pPr>
            <a:r>
              <a:rPr lang="en-US" sz="2000" dirty="0">
                <a:solidFill>
                  <a:srgbClr val="333333"/>
                </a:solidFill>
                <a:effectLst/>
                <a:latin typeface="Calibri" panose="020F0502020204030204" pitchFamily="34" charset="0"/>
                <a:ea typeface="Calibri" panose="020F0502020204030204" pitchFamily="34" charset="0"/>
              </a:rPr>
              <a:t>CCC-managed shared equipment is </a:t>
            </a:r>
            <a:r>
              <a:rPr lang="en-US" sz="2000" b="1" dirty="0">
                <a:solidFill>
                  <a:srgbClr val="333333"/>
                </a:solidFill>
                <a:effectLst/>
                <a:latin typeface="Calibri" panose="020F0502020204030204" pitchFamily="34" charset="0"/>
                <a:ea typeface="Calibri" panose="020F0502020204030204" pitchFamily="34" charset="0"/>
              </a:rPr>
              <a:t>free</a:t>
            </a:r>
            <a:r>
              <a:rPr lang="en-US" sz="2000" dirty="0">
                <a:solidFill>
                  <a:srgbClr val="333333"/>
                </a:solidFill>
                <a:effectLst/>
                <a:latin typeface="Calibri" panose="020F0502020204030204" pitchFamily="34" charset="0"/>
                <a:ea typeface="Calibri" panose="020F0502020204030204" pitchFamily="34" charset="0"/>
              </a:rPr>
              <a:t> to our members and staff.</a:t>
            </a:r>
          </a:p>
          <a:p>
            <a:pPr marL="0" marR="0">
              <a:spcBef>
                <a:spcPts val="0"/>
              </a:spcBef>
              <a:spcAft>
                <a:spcPts val="0"/>
              </a:spcAft>
              <a:buNone/>
            </a:pPr>
            <a:endParaRPr lang="en-US" sz="2000" dirty="0">
              <a:solidFill>
                <a:srgbClr val="333333"/>
              </a:solidFill>
              <a:latin typeface="Calibri" panose="020F0502020204030204" pitchFamily="34" charset="0"/>
              <a:ea typeface="Calibri" panose="020F0502020204030204" pitchFamily="34" charset="0"/>
            </a:endParaRPr>
          </a:p>
          <a:p>
            <a:pPr marL="0" marR="0">
              <a:spcBef>
                <a:spcPts val="0"/>
              </a:spcBef>
              <a:spcAft>
                <a:spcPts val="0"/>
              </a:spcAft>
              <a:buNone/>
            </a:pPr>
            <a:r>
              <a:rPr lang="en-US" sz="2000" dirty="0">
                <a:solidFill>
                  <a:srgbClr val="333333"/>
                </a:solidFill>
                <a:effectLst/>
                <a:latin typeface="Calibri" panose="020F0502020204030204" pitchFamily="34" charset="0"/>
                <a:ea typeface="Calibri" panose="020F0502020204030204" pitchFamily="34" charset="0"/>
              </a:rPr>
              <a:t>Common examples include:</a:t>
            </a:r>
          </a:p>
          <a:p>
            <a:pPr marL="0" marR="0">
              <a:spcBef>
                <a:spcPts val="0"/>
              </a:spcBef>
              <a:spcAft>
                <a:spcPts val="0"/>
              </a:spcAft>
              <a:buNone/>
            </a:pPr>
            <a:endParaRPr lang="en-US" sz="2000" dirty="0">
              <a:solidFill>
                <a:srgbClr val="333333"/>
              </a:solidFill>
              <a:effectLst/>
              <a:latin typeface="Calibri" panose="020F0502020204030204" pitchFamily="34" charset="0"/>
              <a:ea typeface="Calibri" panose="020F0502020204030204" pitchFamily="34" charset="0"/>
            </a:endParaRPr>
          </a:p>
          <a:p>
            <a:pPr marL="342900" indent="-342900">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magers</a:t>
            </a:r>
          </a:p>
          <a:p>
            <a:pPr marL="342900" indent="-342900">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P</a:t>
            </a:r>
            <a:r>
              <a:rPr lang="en-US" sz="1800" dirty="0">
                <a:effectLst/>
                <a:latin typeface="Calibri" panose="020F0502020204030204" pitchFamily="34" charset="0"/>
                <a:ea typeface="Calibri" panose="020F0502020204030204" pitchFamily="34" charset="0"/>
                <a:cs typeface="Times New Roman" panose="02020603050405020304" pitchFamily="18" charset="0"/>
              </a:rPr>
              <a:t>late readers</a:t>
            </a:r>
          </a:p>
          <a:p>
            <a:pPr marL="342900" indent="-3429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Spectrophotometers</a:t>
            </a:r>
          </a:p>
          <a:p>
            <a:pPr marL="342900" indent="-3429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Microscopes</a:t>
            </a:r>
          </a:p>
          <a:p>
            <a:pPr marL="342900" indent="-3429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Irradiators</a:t>
            </a:r>
          </a:p>
          <a:p>
            <a:pPr marL="342900" indent="-3429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incubator shakers </a:t>
            </a:r>
          </a:p>
          <a:p>
            <a:pPr marL="342900" indent="-3429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High speed and ultra-centrifuges, table-top centrifuges</a:t>
            </a:r>
          </a:p>
          <a:p>
            <a:pPr marL="342900" indent="-342900">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C</a:t>
            </a:r>
            <a:r>
              <a:rPr lang="en-US" sz="1800" dirty="0">
                <a:effectLst/>
                <a:latin typeface="Calibri" panose="020F0502020204030204" pitchFamily="34" charset="0"/>
                <a:ea typeface="Calibri" panose="020F0502020204030204" pitchFamily="34" charset="0"/>
                <a:cs typeface="Times New Roman" panose="02020603050405020304" pitchFamily="18" charset="0"/>
              </a:rPr>
              <a:t>ell counters</a:t>
            </a:r>
          </a:p>
          <a:p>
            <a:pPr marL="342900" indent="-342900">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B</a:t>
            </a:r>
            <a:r>
              <a:rPr lang="en-US" sz="1800" dirty="0">
                <a:effectLst/>
                <a:latin typeface="Calibri" panose="020F0502020204030204" pitchFamily="34" charset="0"/>
                <a:ea typeface="Calibri" panose="020F0502020204030204" pitchFamily="34" charset="0"/>
                <a:cs typeface="Times New Roman" panose="02020603050405020304" pitchFamily="18" charset="0"/>
              </a:rPr>
              <a:t>iological safety cabinets and fume hoods</a:t>
            </a:r>
          </a:p>
          <a:p>
            <a:pPr marL="342900" indent="-342900">
              <a:spcBef>
                <a:spcPts val="0"/>
              </a:spcBef>
              <a:spcAft>
                <a:spcPts val="0"/>
              </a:spcAft>
            </a:pPr>
            <a:endParaRPr lang="en-US" sz="20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buNone/>
            </a:pPr>
            <a:r>
              <a:rPr lang="en-US" sz="2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Visit our website for an updated list of shared equipment and locations. </a:t>
            </a:r>
            <a:r>
              <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https://ccc.osu.edu/sop</a:t>
            </a:r>
          </a:p>
        </p:txBody>
      </p:sp>
      <p:pic>
        <p:nvPicPr>
          <p:cNvPr id="16" name="Audio 15">
            <a:hlinkClick r:id="" action="ppaction://media"/>
            <a:extLst>
              <a:ext uri="{FF2B5EF4-FFF2-40B4-BE49-F238E27FC236}">
                <a16:creationId xmlns:a16="http://schemas.microsoft.com/office/drawing/2014/main" id="{6471746E-7FEE-DD97-44A5-CE03C60D13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6639633"/>
      </p:ext>
    </p:extLst>
  </p:cSld>
  <p:clrMapOvr>
    <a:masterClrMapping/>
  </p:clrMapOvr>
  <mc:AlternateContent xmlns:mc="http://schemas.openxmlformats.org/markup-compatibility/2006" xmlns:p14="http://schemas.microsoft.com/office/powerpoint/2010/main">
    <mc:Choice Requires="p14">
      <p:transition p14:dur="0" advTm="68900"/>
    </mc:Choice>
    <mc:Fallback xmlns="">
      <p:transition advTm="6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9" y="187452"/>
            <a:ext cx="4472940" cy="62865"/>
          </a:xfrm>
          <a:custGeom>
            <a:avLst/>
            <a:gdLst/>
            <a:ahLst/>
            <a:cxnLst/>
            <a:rect l="l" t="t" r="r" b="b"/>
            <a:pathLst>
              <a:path w="4472940" h="62864">
                <a:moveTo>
                  <a:pt x="0" y="62484"/>
                </a:moveTo>
                <a:lnTo>
                  <a:pt x="4472940" y="62484"/>
                </a:lnTo>
                <a:lnTo>
                  <a:pt x="4472940" y="0"/>
                </a:lnTo>
                <a:lnTo>
                  <a:pt x="0" y="0"/>
                </a:lnTo>
                <a:lnTo>
                  <a:pt x="0" y="62484"/>
                </a:lnTo>
                <a:close/>
              </a:path>
            </a:pathLst>
          </a:custGeom>
          <a:solidFill>
            <a:srgbClr val="E8E8E8"/>
          </a:solidFill>
        </p:spPr>
        <p:txBody>
          <a:bodyPr wrap="square" lIns="0" tIns="0" rIns="0" bIns="0" rtlCol="0"/>
          <a:lstStyle/>
          <a:p>
            <a:endParaRPr dirty="0"/>
          </a:p>
        </p:txBody>
      </p:sp>
      <p:sp>
        <p:nvSpPr>
          <p:cNvPr id="3" name="object 3"/>
          <p:cNvSpPr/>
          <p:nvPr/>
        </p:nvSpPr>
        <p:spPr>
          <a:xfrm>
            <a:off x="0" y="187452"/>
            <a:ext cx="277495" cy="62865"/>
          </a:xfrm>
          <a:custGeom>
            <a:avLst/>
            <a:gdLst/>
            <a:ahLst/>
            <a:cxnLst/>
            <a:rect l="l" t="t" r="r" b="b"/>
            <a:pathLst>
              <a:path w="277495" h="62864">
                <a:moveTo>
                  <a:pt x="0" y="62484"/>
                </a:moveTo>
                <a:lnTo>
                  <a:pt x="277368" y="62484"/>
                </a:lnTo>
                <a:lnTo>
                  <a:pt x="277368" y="0"/>
                </a:lnTo>
                <a:lnTo>
                  <a:pt x="0" y="0"/>
                </a:lnTo>
                <a:lnTo>
                  <a:pt x="0" y="62484"/>
                </a:lnTo>
                <a:close/>
              </a:path>
            </a:pathLst>
          </a:custGeom>
          <a:solidFill>
            <a:srgbClr val="E8E8E8"/>
          </a:solidFill>
        </p:spPr>
        <p:txBody>
          <a:bodyPr wrap="square" lIns="0" tIns="0" rIns="0" bIns="0" rtlCol="0"/>
          <a:lstStyle/>
          <a:p>
            <a:endParaRPr dirty="0"/>
          </a:p>
        </p:txBody>
      </p:sp>
      <p:sp>
        <p:nvSpPr>
          <p:cNvPr id="30" name="Title 29">
            <a:extLst>
              <a:ext uri="{FF2B5EF4-FFF2-40B4-BE49-F238E27FC236}">
                <a16:creationId xmlns:a16="http://schemas.microsoft.com/office/drawing/2014/main" id="{A809B2DB-72DB-4ED9-B771-0CF843533E01}"/>
              </a:ext>
            </a:extLst>
          </p:cNvPr>
          <p:cNvSpPr>
            <a:spLocks noGrp="1"/>
          </p:cNvSpPr>
          <p:nvPr>
            <p:ph type="title"/>
          </p:nvPr>
        </p:nvSpPr>
        <p:spPr>
          <a:xfrm>
            <a:off x="236307" y="277328"/>
            <a:ext cx="6810338" cy="288606"/>
          </a:xfrm>
        </p:spPr>
        <p:txBody>
          <a:bodyPr/>
          <a:lstStyle/>
          <a:p>
            <a:r>
              <a:rPr lang="en-US" sz="2400" dirty="0"/>
              <a:t>Environmental Monitoring Requirements</a:t>
            </a:r>
          </a:p>
        </p:txBody>
      </p:sp>
      <p:sp>
        <p:nvSpPr>
          <p:cNvPr id="4" name="Slide Number Placeholder 3">
            <a:extLst>
              <a:ext uri="{FF2B5EF4-FFF2-40B4-BE49-F238E27FC236}">
                <a16:creationId xmlns:a16="http://schemas.microsoft.com/office/drawing/2014/main" id="{318B45D7-80BC-49D0-B6FF-5BD64951F41E}"/>
              </a:ext>
            </a:extLst>
          </p:cNvPr>
          <p:cNvSpPr>
            <a:spLocks noGrp="1"/>
          </p:cNvSpPr>
          <p:nvPr>
            <p:ph type="sldNum" sz="quarter" idx="4"/>
          </p:nvPr>
        </p:nvSpPr>
        <p:spPr/>
        <p:txBody>
          <a:bodyPr/>
          <a:lstStyle/>
          <a:p>
            <a:fld id="{3C956E73-2E7A-40C4-98E5-5009DBC8D49F}" type="slidenum">
              <a:rPr lang="en-US" smtClean="0"/>
              <a:pPr/>
              <a:t>5</a:t>
            </a:fld>
            <a:endParaRPr lang="en-US" dirty="0"/>
          </a:p>
        </p:txBody>
      </p:sp>
      <p:sp>
        <p:nvSpPr>
          <p:cNvPr id="18" name="Text Box 13">
            <a:extLst>
              <a:ext uri="{FF2B5EF4-FFF2-40B4-BE49-F238E27FC236}">
                <a16:creationId xmlns:a16="http://schemas.microsoft.com/office/drawing/2014/main" id="{B2F555B9-1ED2-4447-98C4-997D250159D3}"/>
              </a:ext>
            </a:extLst>
          </p:cNvPr>
          <p:cNvSpPr txBox="1">
            <a:spLocks noChangeArrowheads="1"/>
          </p:cNvSpPr>
          <p:nvPr/>
        </p:nvSpPr>
        <p:spPr bwMode="auto">
          <a:xfrm>
            <a:off x="231140" y="703781"/>
            <a:ext cx="8714105" cy="5143909"/>
          </a:xfrm>
          <a:prstGeom prst="rect">
            <a:avLst/>
          </a:prstGeom>
          <a:noFill/>
          <a:ln>
            <a:noFill/>
          </a:ln>
        </p:spPr>
        <p:txBody>
          <a:bodyPr wrap="square" tIns="91440" bIns="91440" anchor="t">
            <a:spAutoFit/>
          </a:bodyPr>
          <a:lstStyle>
            <a:lvl1pPr>
              <a:lnSpc>
                <a:spcPct val="85000"/>
              </a:lnSpc>
              <a:spcBef>
                <a:spcPct val="50000"/>
              </a:spcBef>
              <a:buClr>
                <a:srgbClr val="B2B2B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All Cancer Center member labs MUST have monitoring on freezers that contain patient and research samples!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All freezers/refrigerators MUST be labeled using our equipment identification form that notes the PI’s name, names and telephone numbers of emergency contacts, and the monitoring service used by the lab.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Visit our link below for our full policy and to download our equipment identification form.</a:t>
            </a:r>
          </a:p>
          <a:p>
            <a:pPr marL="0" marR="0" eaLnBrk="0" fontAlgn="base" hangingPunct="0">
              <a:lnSpc>
                <a:spcPct val="106000"/>
              </a:lnSpc>
              <a:spcBef>
                <a:spcPts val="0"/>
              </a:spcBef>
              <a:spcAft>
                <a:spcPts val="800"/>
              </a:spcAft>
              <a:buNone/>
            </a:pPr>
            <a:endParaRPr lang="en-US" sz="1800" u="sng"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6000"/>
              </a:lnSpc>
              <a:spcBef>
                <a:spcPts val="0"/>
              </a:spcBef>
              <a:spcAft>
                <a:spcPts val="800"/>
              </a:spcAft>
              <a:buNone/>
            </a:pPr>
            <a:r>
              <a:rPr lang="en-US" sz="1800"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https://ccc.osu.edu/sop/policies_and_important_communications/freezer-monitoring-policy/</a:t>
            </a:r>
            <a:endParaRPr lang="en-US" sz="1800" u="sng"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6000"/>
              </a:lnSpc>
              <a:spcBef>
                <a:spcPts val="0"/>
              </a:spcBef>
              <a:spcAft>
                <a:spcPts val="800"/>
              </a:spcAft>
              <a:buNone/>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R="0" lvl="0" eaLnBrk="0" fontAlgn="base" hangingPunct="0">
              <a:lnSpc>
                <a:spcPct val="106000"/>
              </a:lnSpc>
              <a:spcBef>
                <a:spcPts val="0"/>
              </a:spcBef>
              <a:spcAft>
                <a:spcPts val="0"/>
              </a:spcAft>
              <a:buNone/>
              <a:tabLst>
                <a:tab pos="45720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R="0" lvl="0" eaLnBrk="0" fontAlgn="base" hangingPunct="0">
              <a:lnSpc>
                <a:spcPct val="106000"/>
              </a:lnSpc>
              <a:spcBef>
                <a:spcPts val="0"/>
              </a:spcBef>
              <a:spcAft>
                <a:spcPts val="0"/>
              </a:spcAft>
              <a:buNone/>
              <a:tabLst>
                <a:tab pos="45720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Audio 25">
            <a:hlinkClick r:id="" action="ppaction://media"/>
            <a:extLst>
              <a:ext uri="{FF2B5EF4-FFF2-40B4-BE49-F238E27FC236}">
                <a16:creationId xmlns:a16="http://schemas.microsoft.com/office/drawing/2014/main" id="{3A0856CD-9DD5-678A-F623-34A2B00F0E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61661725"/>
      </p:ext>
    </p:extLst>
  </p:cSld>
  <p:clrMapOvr>
    <a:masterClrMapping/>
  </p:clrMapOvr>
  <mc:AlternateContent xmlns:mc="http://schemas.openxmlformats.org/markup-compatibility/2006">
    <mc:Choice xmlns:p14="http://schemas.microsoft.com/office/powerpoint/2010/main" Requires="p14">
      <p:transition p14:dur="0" advTm="186559"/>
    </mc:Choice>
    <mc:Fallback>
      <p:transition advTm="186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9" y="187452"/>
            <a:ext cx="4472940" cy="62865"/>
          </a:xfrm>
          <a:custGeom>
            <a:avLst/>
            <a:gdLst/>
            <a:ahLst/>
            <a:cxnLst/>
            <a:rect l="l" t="t" r="r" b="b"/>
            <a:pathLst>
              <a:path w="4472940" h="62864">
                <a:moveTo>
                  <a:pt x="0" y="62484"/>
                </a:moveTo>
                <a:lnTo>
                  <a:pt x="4472940" y="62484"/>
                </a:lnTo>
                <a:lnTo>
                  <a:pt x="4472940" y="0"/>
                </a:lnTo>
                <a:lnTo>
                  <a:pt x="0" y="0"/>
                </a:lnTo>
                <a:lnTo>
                  <a:pt x="0" y="62484"/>
                </a:lnTo>
                <a:close/>
              </a:path>
            </a:pathLst>
          </a:custGeom>
          <a:solidFill>
            <a:srgbClr val="E8E8E8"/>
          </a:solidFill>
        </p:spPr>
        <p:txBody>
          <a:bodyPr wrap="square" lIns="0" tIns="0" rIns="0" bIns="0" rtlCol="0"/>
          <a:lstStyle/>
          <a:p>
            <a:endParaRPr dirty="0"/>
          </a:p>
        </p:txBody>
      </p:sp>
      <p:sp>
        <p:nvSpPr>
          <p:cNvPr id="3" name="object 3"/>
          <p:cNvSpPr/>
          <p:nvPr/>
        </p:nvSpPr>
        <p:spPr>
          <a:xfrm>
            <a:off x="0" y="187452"/>
            <a:ext cx="277495" cy="62865"/>
          </a:xfrm>
          <a:custGeom>
            <a:avLst/>
            <a:gdLst/>
            <a:ahLst/>
            <a:cxnLst/>
            <a:rect l="l" t="t" r="r" b="b"/>
            <a:pathLst>
              <a:path w="277495" h="62864">
                <a:moveTo>
                  <a:pt x="0" y="62484"/>
                </a:moveTo>
                <a:lnTo>
                  <a:pt x="277368" y="62484"/>
                </a:lnTo>
                <a:lnTo>
                  <a:pt x="277368" y="0"/>
                </a:lnTo>
                <a:lnTo>
                  <a:pt x="0" y="0"/>
                </a:lnTo>
                <a:lnTo>
                  <a:pt x="0" y="62484"/>
                </a:lnTo>
                <a:close/>
              </a:path>
            </a:pathLst>
          </a:custGeom>
          <a:solidFill>
            <a:srgbClr val="E8E8E8"/>
          </a:solidFill>
        </p:spPr>
        <p:txBody>
          <a:bodyPr wrap="square" lIns="0" tIns="0" rIns="0" bIns="0" rtlCol="0"/>
          <a:lstStyle/>
          <a:p>
            <a:endParaRPr dirty="0"/>
          </a:p>
        </p:txBody>
      </p:sp>
      <p:sp>
        <p:nvSpPr>
          <p:cNvPr id="30" name="Title 29">
            <a:extLst>
              <a:ext uri="{FF2B5EF4-FFF2-40B4-BE49-F238E27FC236}">
                <a16:creationId xmlns:a16="http://schemas.microsoft.com/office/drawing/2014/main" id="{A809B2DB-72DB-4ED9-B771-0CF843533E01}"/>
              </a:ext>
            </a:extLst>
          </p:cNvPr>
          <p:cNvSpPr>
            <a:spLocks noGrp="1"/>
          </p:cNvSpPr>
          <p:nvPr>
            <p:ph type="title"/>
          </p:nvPr>
        </p:nvSpPr>
        <p:spPr>
          <a:xfrm>
            <a:off x="236307" y="277328"/>
            <a:ext cx="6810338" cy="552012"/>
          </a:xfrm>
        </p:spPr>
        <p:txBody>
          <a:bodyPr/>
          <a:lstStyle/>
          <a:p>
            <a:r>
              <a:rPr lang="en-US" sz="2400" dirty="0"/>
              <a:t>Lab Responsibilities for Tracking Equipment</a:t>
            </a:r>
          </a:p>
        </p:txBody>
      </p:sp>
      <p:sp>
        <p:nvSpPr>
          <p:cNvPr id="4" name="Slide Number Placeholder 3">
            <a:extLst>
              <a:ext uri="{FF2B5EF4-FFF2-40B4-BE49-F238E27FC236}">
                <a16:creationId xmlns:a16="http://schemas.microsoft.com/office/drawing/2014/main" id="{318B45D7-80BC-49D0-B6FF-5BD64951F41E}"/>
              </a:ext>
            </a:extLst>
          </p:cNvPr>
          <p:cNvSpPr>
            <a:spLocks noGrp="1"/>
          </p:cNvSpPr>
          <p:nvPr>
            <p:ph type="sldNum" sz="quarter" idx="4"/>
          </p:nvPr>
        </p:nvSpPr>
        <p:spPr/>
        <p:txBody>
          <a:bodyPr/>
          <a:lstStyle/>
          <a:p>
            <a:fld id="{3C956E73-2E7A-40C4-98E5-5009DBC8D49F}" type="slidenum">
              <a:rPr lang="en-US" smtClean="0"/>
              <a:pPr/>
              <a:t>6</a:t>
            </a:fld>
            <a:endParaRPr lang="en-US" dirty="0"/>
          </a:p>
        </p:txBody>
      </p:sp>
      <p:sp>
        <p:nvSpPr>
          <p:cNvPr id="18" name="Text Box 13">
            <a:extLst>
              <a:ext uri="{FF2B5EF4-FFF2-40B4-BE49-F238E27FC236}">
                <a16:creationId xmlns:a16="http://schemas.microsoft.com/office/drawing/2014/main" id="{B2F555B9-1ED2-4447-98C4-997D250159D3}"/>
              </a:ext>
            </a:extLst>
          </p:cNvPr>
          <p:cNvSpPr txBox="1">
            <a:spLocks noChangeArrowheads="1"/>
          </p:cNvSpPr>
          <p:nvPr/>
        </p:nvSpPr>
        <p:spPr bwMode="auto">
          <a:xfrm>
            <a:off x="231140" y="703781"/>
            <a:ext cx="8714105" cy="4404283"/>
          </a:xfrm>
          <a:prstGeom prst="rect">
            <a:avLst/>
          </a:prstGeom>
          <a:noFill/>
          <a:ln>
            <a:noFill/>
          </a:ln>
        </p:spPr>
        <p:txBody>
          <a:bodyPr wrap="square" tIns="91440" bIns="91440" anchor="t">
            <a:spAutoFit/>
          </a:bodyPr>
          <a:lstStyle>
            <a:lvl1pPr>
              <a:lnSpc>
                <a:spcPct val="85000"/>
              </a:lnSpc>
              <a:spcBef>
                <a:spcPct val="50000"/>
              </a:spcBef>
              <a:buClr>
                <a:srgbClr val="B2B2B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dirty="0">
                <a:solidFill>
                  <a:srgbClr val="212529"/>
                </a:solidFill>
                <a:latin typeface="Calibri" panose="020F0502020204030204" pitchFamily="34" charset="0"/>
                <a:ea typeface="+mn-ea"/>
                <a:cs typeface="Calibri" panose="020F0502020204030204" pitchFamily="34" charset="0"/>
              </a:rPr>
              <a:t>E</a:t>
            </a:r>
            <a:r>
              <a:rPr kumimoji="0" lang="en-US" sz="180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very faculty member, PI, and shared resource director whose lab is in OSUCCC space or has purchased equipment with OSUCCC funds needs to assign one or two staff to serve as Asset Coordinator (AC) for their lab or shared resource.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800" dirty="0">
              <a:solidFill>
                <a:srgbClr val="212529"/>
              </a:solidFill>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800" dirty="0">
                <a:solidFill>
                  <a:srgbClr val="212529"/>
                </a:solidFill>
                <a:latin typeface="Calibri" panose="020F0502020204030204" pitchFamily="34" charset="0"/>
                <a:ea typeface="+mn-ea"/>
                <a:cs typeface="Calibri" panose="020F0502020204030204" pitchFamily="34" charset="0"/>
              </a:rPr>
              <a:t>T</a:t>
            </a:r>
            <a:r>
              <a:rPr kumimoji="0" lang="en-US" sz="1800" i="0" u="none" strike="noStrike" kern="1200" cap="none" spc="0" normalizeH="0" baseline="0" noProof="0" dirty="0" err="1">
                <a:ln>
                  <a:noFill/>
                </a:ln>
                <a:solidFill>
                  <a:srgbClr val="212529"/>
                </a:solidFill>
                <a:effectLst/>
                <a:uLnTx/>
                <a:uFillTx/>
                <a:latin typeface="Calibri" panose="020F0502020204030204" pitchFamily="34" charset="0"/>
                <a:ea typeface="+mn-ea"/>
                <a:cs typeface="Calibri" panose="020F0502020204030204" pitchFamily="34" charset="0"/>
              </a:rPr>
              <a:t>hese</a:t>
            </a:r>
            <a:r>
              <a:rPr kumimoji="0" lang="en-US" sz="180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coordinators will be responsible for tracking their lab’s capitalized equipment, select non-cap equipment, and IT-related assets.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800" u="sng"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eaLnBrk="0" fontAlgn="base" hangingPunct="0">
              <a:lnSpc>
                <a:spcPct val="106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WHAT COORDINATORS CAN EXPECT</a:t>
            </a:r>
          </a:p>
          <a:p>
            <a:pPr marL="0" marR="0" eaLnBrk="0" fontAlgn="base" hangingPunct="0">
              <a:lnSpc>
                <a:spcPct val="106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or twice a year, ACs will be given a spreadsheet (via email) of their group’s trackable assets, and they must update this list to ensure it is accurate.</a:t>
            </a:r>
          </a:p>
          <a:p>
            <a:pPr marL="0" marR="0" eaLnBrk="0" fontAlgn="base" hangingPunct="0">
              <a:lnSpc>
                <a:spcPct val="106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ACs must be aware of the location, condition, and status of every item on their list, and they will be asked to provide physical proof as part of this process. This will sometimes involve an in-person audit, and at other times they may need to provide pictures as requested.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5ABC7C74-EC7A-E138-BCE7-3EC6500C2F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3679874"/>
      </p:ext>
    </p:extLst>
  </p:cSld>
  <p:clrMapOvr>
    <a:masterClrMapping/>
  </p:clrMapOvr>
  <mc:AlternateContent xmlns:mc="http://schemas.openxmlformats.org/markup-compatibility/2006" xmlns:p14="http://schemas.microsoft.com/office/powerpoint/2010/main">
    <mc:Choice Requires="p14">
      <p:transition p14:dur="0" advTm="242727"/>
    </mc:Choice>
    <mc:Fallback xmlns="">
      <p:transition advTm="24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9" y="187452"/>
            <a:ext cx="4472940" cy="62865"/>
          </a:xfrm>
          <a:custGeom>
            <a:avLst/>
            <a:gdLst/>
            <a:ahLst/>
            <a:cxnLst/>
            <a:rect l="l" t="t" r="r" b="b"/>
            <a:pathLst>
              <a:path w="4472940" h="62864">
                <a:moveTo>
                  <a:pt x="0" y="62484"/>
                </a:moveTo>
                <a:lnTo>
                  <a:pt x="4472940" y="62484"/>
                </a:lnTo>
                <a:lnTo>
                  <a:pt x="4472940" y="0"/>
                </a:lnTo>
                <a:lnTo>
                  <a:pt x="0" y="0"/>
                </a:lnTo>
                <a:lnTo>
                  <a:pt x="0" y="62484"/>
                </a:lnTo>
                <a:close/>
              </a:path>
            </a:pathLst>
          </a:custGeom>
          <a:solidFill>
            <a:srgbClr val="E8E8E8"/>
          </a:solidFill>
        </p:spPr>
        <p:txBody>
          <a:bodyPr wrap="square" lIns="0" tIns="0" rIns="0" bIns="0" rtlCol="0"/>
          <a:lstStyle/>
          <a:p>
            <a:endParaRPr dirty="0"/>
          </a:p>
        </p:txBody>
      </p:sp>
      <p:sp>
        <p:nvSpPr>
          <p:cNvPr id="3" name="object 3"/>
          <p:cNvSpPr/>
          <p:nvPr/>
        </p:nvSpPr>
        <p:spPr>
          <a:xfrm>
            <a:off x="0" y="187452"/>
            <a:ext cx="277495" cy="62865"/>
          </a:xfrm>
          <a:custGeom>
            <a:avLst/>
            <a:gdLst/>
            <a:ahLst/>
            <a:cxnLst/>
            <a:rect l="l" t="t" r="r" b="b"/>
            <a:pathLst>
              <a:path w="277495" h="62864">
                <a:moveTo>
                  <a:pt x="0" y="62484"/>
                </a:moveTo>
                <a:lnTo>
                  <a:pt x="277368" y="62484"/>
                </a:lnTo>
                <a:lnTo>
                  <a:pt x="277368" y="0"/>
                </a:lnTo>
                <a:lnTo>
                  <a:pt x="0" y="0"/>
                </a:lnTo>
                <a:lnTo>
                  <a:pt x="0" y="62484"/>
                </a:lnTo>
                <a:close/>
              </a:path>
            </a:pathLst>
          </a:custGeom>
          <a:solidFill>
            <a:srgbClr val="E8E8E8"/>
          </a:solidFill>
        </p:spPr>
        <p:txBody>
          <a:bodyPr wrap="square" lIns="0" tIns="0" rIns="0" bIns="0" rtlCol="0"/>
          <a:lstStyle/>
          <a:p>
            <a:endParaRPr dirty="0"/>
          </a:p>
        </p:txBody>
      </p:sp>
      <p:sp>
        <p:nvSpPr>
          <p:cNvPr id="30" name="Title 29">
            <a:extLst>
              <a:ext uri="{FF2B5EF4-FFF2-40B4-BE49-F238E27FC236}">
                <a16:creationId xmlns:a16="http://schemas.microsoft.com/office/drawing/2014/main" id="{A809B2DB-72DB-4ED9-B771-0CF843533E01}"/>
              </a:ext>
            </a:extLst>
          </p:cNvPr>
          <p:cNvSpPr>
            <a:spLocks noGrp="1"/>
          </p:cNvSpPr>
          <p:nvPr>
            <p:ph type="title"/>
          </p:nvPr>
        </p:nvSpPr>
        <p:spPr>
          <a:xfrm>
            <a:off x="236307" y="256062"/>
            <a:ext cx="6810338" cy="288606"/>
          </a:xfrm>
        </p:spPr>
        <p:txBody>
          <a:bodyPr/>
          <a:lstStyle/>
          <a:p>
            <a:r>
              <a:rPr lang="en-US" sz="2400" dirty="0"/>
              <a:t>Animal and Vivarium Questions</a:t>
            </a:r>
            <a:br>
              <a:rPr lang="en-US" sz="2400" dirty="0"/>
            </a:br>
            <a:endParaRPr lang="en-US" sz="2400" dirty="0"/>
          </a:p>
        </p:txBody>
      </p:sp>
      <p:sp>
        <p:nvSpPr>
          <p:cNvPr id="4" name="Slide Number Placeholder 3">
            <a:extLst>
              <a:ext uri="{FF2B5EF4-FFF2-40B4-BE49-F238E27FC236}">
                <a16:creationId xmlns:a16="http://schemas.microsoft.com/office/drawing/2014/main" id="{318B45D7-80BC-49D0-B6FF-5BD64951F41E}"/>
              </a:ext>
            </a:extLst>
          </p:cNvPr>
          <p:cNvSpPr>
            <a:spLocks noGrp="1"/>
          </p:cNvSpPr>
          <p:nvPr>
            <p:ph type="sldNum" sz="quarter" idx="4"/>
          </p:nvPr>
        </p:nvSpPr>
        <p:spPr/>
        <p:txBody>
          <a:bodyPr/>
          <a:lstStyle/>
          <a:p>
            <a:fld id="{3C956E73-2E7A-40C4-98E5-5009DBC8D49F}" type="slidenum">
              <a:rPr lang="en-US" smtClean="0"/>
              <a:pPr/>
              <a:t>7</a:t>
            </a:fld>
            <a:endParaRPr lang="en-US" dirty="0"/>
          </a:p>
        </p:txBody>
      </p:sp>
      <p:sp>
        <p:nvSpPr>
          <p:cNvPr id="18" name="Text Box 13">
            <a:extLst>
              <a:ext uri="{FF2B5EF4-FFF2-40B4-BE49-F238E27FC236}">
                <a16:creationId xmlns:a16="http://schemas.microsoft.com/office/drawing/2014/main" id="{B2F555B9-1ED2-4447-98C4-997D250159D3}"/>
              </a:ext>
            </a:extLst>
          </p:cNvPr>
          <p:cNvSpPr txBox="1">
            <a:spLocks noChangeArrowheads="1"/>
          </p:cNvSpPr>
          <p:nvPr/>
        </p:nvSpPr>
        <p:spPr bwMode="auto">
          <a:xfrm>
            <a:off x="231140" y="779981"/>
            <a:ext cx="8798560" cy="4151393"/>
          </a:xfrm>
          <a:prstGeom prst="rect">
            <a:avLst/>
          </a:prstGeom>
          <a:noFill/>
          <a:ln>
            <a:noFill/>
          </a:ln>
        </p:spPr>
        <p:txBody>
          <a:bodyPr wrap="square" tIns="91440" bIns="91440" anchor="t">
            <a:spAutoFit/>
          </a:bodyPr>
          <a:lstStyle>
            <a:lvl1pPr>
              <a:lnSpc>
                <a:spcPct val="85000"/>
              </a:lnSpc>
              <a:spcBef>
                <a:spcPct val="50000"/>
              </a:spcBef>
              <a:buClr>
                <a:srgbClr val="B2B2B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9pPr>
          </a:lstStyle>
          <a:p>
            <a:pPr marL="0" marR="0" eaLnBrk="0" fontAlgn="base" hangingPunct="0">
              <a:lnSpc>
                <a:spcPct val="106000"/>
              </a:lnSpc>
              <a:spcBef>
                <a:spcPts val="0"/>
              </a:spcBef>
              <a:spcAft>
                <a:spcPts val="800"/>
              </a:spcAft>
              <a:buNone/>
            </a:pPr>
            <a:r>
              <a:rPr lang="en-US" sz="2000" b="1" dirty="0">
                <a:latin typeface="Calibri" panose="020F0502020204030204" pitchFamily="34" charset="0"/>
                <a:ea typeface="Calibri" panose="020F0502020204030204" pitchFamily="34" charset="0"/>
                <a:cs typeface="Times New Roman" panose="02020603050405020304" pitchFamily="18" charset="0"/>
              </a:rPr>
              <a:t>Dr. Valerie Bergdall </a:t>
            </a:r>
            <a:r>
              <a:rPr lang="en-US" sz="2000" dirty="0">
                <a:latin typeface="Calibri" panose="020F0502020204030204" pitchFamily="34" charset="0"/>
                <a:ea typeface="Calibri" panose="020F0502020204030204" pitchFamily="34" charset="0"/>
                <a:cs typeface="Times New Roman" panose="02020603050405020304" pitchFamily="18" charset="0"/>
              </a:rPr>
              <a:t>is the Director of the University Laboratory Animal Resource (ULAR).</a:t>
            </a:r>
          </a:p>
          <a:p>
            <a:pPr marL="0" marR="0" eaLnBrk="0" fontAlgn="base" hangingPunct="0">
              <a:lnSpc>
                <a:spcPct val="106000"/>
              </a:lnSpc>
              <a:spcBef>
                <a:spcPts val="0"/>
              </a:spcBef>
              <a:spcAft>
                <a:spcPts val="80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She and her team can assist you with questions about transferring animals, using vivarium space, and setting up animal protocols. </a:t>
            </a:r>
          </a:p>
          <a:p>
            <a:pPr marL="0" marR="0" eaLnBrk="0" fontAlgn="base" hangingPunct="0">
              <a:lnSpc>
                <a:spcPct val="106000"/>
              </a:lnSpc>
              <a:spcBef>
                <a:spcPts val="0"/>
              </a:spcBef>
              <a:spcAft>
                <a:spcPts val="80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eaLnBrk="0" hangingPunct="0">
              <a:lnSpc>
                <a:spcPct val="106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ULAR website:  </a:t>
            </a:r>
            <a:r>
              <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https://ular.osu.edu</a:t>
            </a:r>
            <a:endPar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eaLnBrk="0" hangingPunct="0">
              <a:lnSpc>
                <a:spcPct val="106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Email:  </a:t>
            </a:r>
            <a:r>
              <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bergdall.1@osu.edu</a:t>
            </a:r>
            <a:endPar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eaLnBrk="0" hangingPunct="0">
              <a:lnSpc>
                <a:spcPct val="106000"/>
              </a:lnSpc>
              <a:spcBef>
                <a:spcPts val="0"/>
              </a:spcBef>
              <a:spcAft>
                <a:spcPts val="800"/>
              </a:spcAft>
              <a:buNone/>
            </a:pPr>
            <a:endPar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eaLnBrk="0" hangingPunct="0">
              <a:lnSpc>
                <a:spcPct val="106000"/>
              </a:lnSpc>
              <a:spcBef>
                <a:spcPts val="0"/>
              </a:spcBef>
              <a:spcAft>
                <a:spcPts val="800"/>
              </a:spcAft>
            </a:pPr>
            <a:r>
              <a:rPr lang="en-US" sz="2000" dirty="0">
                <a:latin typeface="Calibri" panose="020F0502020204030204" pitchFamily="34" charset="0"/>
                <a:ea typeface="Calibri" panose="020F0502020204030204" pitchFamily="34" charset="0"/>
              </a:rPr>
              <a:t>For a</a:t>
            </a:r>
            <a:r>
              <a:rPr lang="en-US" sz="2000" dirty="0">
                <a:effectLst/>
                <a:latin typeface="Calibri" panose="020F0502020204030204" pitchFamily="34" charset="0"/>
                <a:ea typeface="Calibri" panose="020F0502020204030204" pitchFamily="34" charset="0"/>
              </a:rPr>
              <a:t>ssistance with IACUC protocols:   Angela Phillips:  </a:t>
            </a:r>
            <a:r>
              <a:rPr lang="en-US" sz="2000" u="sng" dirty="0">
                <a:solidFill>
                  <a:srgbClr val="0070C0"/>
                </a:solidFill>
                <a:effectLst/>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Phillips.270@osu.edu</a:t>
            </a:r>
            <a:endParaRPr lang="en-US" sz="2000" u="sng" dirty="0">
              <a:solidFill>
                <a:srgbClr val="0563C1"/>
              </a:solidFill>
              <a:effectLst/>
              <a:latin typeface="Calibri" panose="020F0502020204030204" pitchFamily="34" charset="0"/>
              <a:ea typeface="Calibri" panose="020F0502020204030204" pitchFamily="34" charset="0"/>
            </a:endParaRPr>
          </a:p>
          <a:p>
            <a:pPr marL="342900" indent="-342900" eaLnBrk="0" hangingPunct="0">
              <a:lnSpc>
                <a:spcPct val="106000"/>
              </a:lnSpc>
              <a:spcBef>
                <a:spcPts val="0"/>
              </a:spcBef>
              <a:spcAft>
                <a:spcPts val="800"/>
              </a:spcAft>
            </a:pPr>
            <a:r>
              <a:rPr lang="en-US" sz="2000" dirty="0">
                <a:latin typeface="Calibri" panose="020F0502020204030204" pitchFamily="34" charset="0"/>
                <a:ea typeface="Calibri" panose="020F0502020204030204" pitchFamily="34" charset="0"/>
              </a:rPr>
              <a:t>For a</a:t>
            </a:r>
            <a:r>
              <a:rPr lang="en-US" sz="2000" dirty="0">
                <a:effectLst/>
                <a:latin typeface="Calibri" panose="020F0502020204030204" pitchFamily="34" charset="0"/>
                <a:ea typeface="Calibri" panose="020F0502020204030204" pitchFamily="34" charset="0"/>
              </a:rPr>
              <a:t>ssistance with animal transfer:  </a:t>
            </a:r>
            <a:r>
              <a:rPr lang="en-US" sz="2000" u="sng" dirty="0">
                <a:solidFill>
                  <a:srgbClr val="0070C0"/>
                </a:solidFill>
                <a:effectLst/>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animaltransport@osu.edu</a:t>
            </a:r>
            <a:endParaRPr lang="en-US" sz="15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73F341C7-A135-598D-2E4E-64A179789D4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06548980"/>
      </p:ext>
    </p:extLst>
  </p:cSld>
  <p:clrMapOvr>
    <a:masterClrMapping/>
  </p:clrMapOvr>
  <mc:AlternateContent xmlns:mc="http://schemas.openxmlformats.org/markup-compatibility/2006" xmlns:p14="http://schemas.microsoft.com/office/powerpoint/2010/main">
    <mc:Choice Requires="p14">
      <p:transition p14:dur="0" advTm="20061"/>
    </mc:Choice>
    <mc:Fallback xmlns="">
      <p:transition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9" y="187452"/>
            <a:ext cx="4472940" cy="62865"/>
          </a:xfrm>
          <a:custGeom>
            <a:avLst/>
            <a:gdLst/>
            <a:ahLst/>
            <a:cxnLst/>
            <a:rect l="l" t="t" r="r" b="b"/>
            <a:pathLst>
              <a:path w="4472940" h="62864">
                <a:moveTo>
                  <a:pt x="0" y="62484"/>
                </a:moveTo>
                <a:lnTo>
                  <a:pt x="4472940" y="62484"/>
                </a:lnTo>
                <a:lnTo>
                  <a:pt x="4472940" y="0"/>
                </a:lnTo>
                <a:lnTo>
                  <a:pt x="0" y="0"/>
                </a:lnTo>
                <a:lnTo>
                  <a:pt x="0" y="62484"/>
                </a:lnTo>
                <a:close/>
              </a:path>
            </a:pathLst>
          </a:custGeom>
          <a:solidFill>
            <a:srgbClr val="E8E8E8"/>
          </a:solidFill>
        </p:spPr>
        <p:txBody>
          <a:bodyPr wrap="square" lIns="0" tIns="0" rIns="0" bIns="0" rtlCol="0"/>
          <a:lstStyle/>
          <a:p>
            <a:endParaRPr dirty="0"/>
          </a:p>
        </p:txBody>
      </p:sp>
      <p:sp>
        <p:nvSpPr>
          <p:cNvPr id="3" name="object 3"/>
          <p:cNvSpPr/>
          <p:nvPr/>
        </p:nvSpPr>
        <p:spPr>
          <a:xfrm>
            <a:off x="0" y="187452"/>
            <a:ext cx="277495" cy="62865"/>
          </a:xfrm>
          <a:custGeom>
            <a:avLst/>
            <a:gdLst/>
            <a:ahLst/>
            <a:cxnLst/>
            <a:rect l="l" t="t" r="r" b="b"/>
            <a:pathLst>
              <a:path w="277495" h="62864">
                <a:moveTo>
                  <a:pt x="0" y="62484"/>
                </a:moveTo>
                <a:lnTo>
                  <a:pt x="277368" y="62484"/>
                </a:lnTo>
                <a:lnTo>
                  <a:pt x="277368" y="0"/>
                </a:lnTo>
                <a:lnTo>
                  <a:pt x="0" y="0"/>
                </a:lnTo>
                <a:lnTo>
                  <a:pt x="0" y="62484"/>
                </a:lnTo>
                <a:close/>
              </a:path>
            </a:pathLst>
          </a:custGeom>
          <a:solidFill>
            <a:srgbClr val="E8E8E8"/>
          </a:solidFill>
        </p:spPr>
        <p:txBody>
          <a:bodyPr wrap="square" lIns="0" tIns="0" rIns="0" bIns="0" rtlCol="0"/>
          <a:lstStyle/>
          <a:p>
            <a:endParaRPr dirty="0"/>
          </a:p>
        </p:txBody>
      </p:sp>
      <p:sp>
        <p:nvSpPr>
          <p:cNvPr id="4" name="Slide Number Placeholder 3">
            <a:extLst>
              <a:ext uri="{FF2B5EF4-FFF2-40B4-BE49-F238E27FC236}">
                <a16:creationId xmlns:a16="http://schemas.microsoft.com/office/drawing/2014/main" id="{318B45D7-80BC-49D0-B6FF-5BD64951F41E}"/>
              </a:ext>
            </a:extLst>
          </p:cNvPr>
          <p:cNvSpPr>
            <a:spLocks noGrp="1"/>
          </p:cNvSpPr>
          <p:nvPr>
            <p:ph type="sldNum" sz="quarter" idx="4"/>
          </p:nvPr>
        </p:nvSpPr>
        <p:spPr/>
        <p:txBody>
          <a:bodyPr/>
          <a:lstStyle/>
          <a:p>
            <a:fld id="{3C956E73-2E7A-40C4-98E5-5009DBC8D49F}" type="slidenum">
              <a:rPr lang="en-US" smtClean="0"/>
              <a:pPr/>
              <a:t>8</a:t>
            </a:fld>
            <a:endParaRPr lang="en-US" dirty="0"/>
          </a:p>
        </p:txBody>
      </p:sp>
      <p:sp>
        <p:nvSpPr>
          <p:cNvPr id="18" name="Text Box 13">
            <a:extLst>
              <a:ext uri="{FF2B5EF4-FFF2-40B4-BE49-F238E27FC236}">
                <a16:creationId xmlns:a16="http://schemas.microsoft.com/office/drawing/2014/main" id="{B2F555B9-1ED2-4447-98C4-997D250159D3}"/>
              </a:ext>
            </a:extLst>
          </p:cNvPr>
          <p:cNvSpPr txBox="1">
            <a:spLocks noChangeArrowheads="1"/>
          </p:cNvSpPr>
          <p:nvPr/>
        </p:nvSpPr>
        <p:spPr bwMode="auto">
          <a:xfrm>
            <a:off x="231140" y="275156"/>
            <a:ext cx="8714105" cy="5645007"/>
          </a:xfrm>
          <a:prstGeom prst="rect">
            <a:avLst/>
          </a:prstGeom>
          <a:noFill/>
          <a:ln>
            <a:noFill/>
          </a:ln>
        </p:spPr>
        <p:txBody>
          <a:bodyPr wrap="square" tIns="91440" bIns="91440" anchor="t">
            <a:spAutoFit/>
          </a:bodyPr>
          <a:lstStyle>
            <a:lvl1pPr>
              <a:lnSpc>
                <a:spcPct val="85000"/>
              </a:lnSpc>
              <a:spcBef>
                <a:spcPct val="50000"/>
              </a:spcBef>
              <a:buClr>
                <a:srgbClr val="B2B2B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85000"/>
              </a:lnSpc>
              <a:spcBef>
                <a:spcPct val="20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85000"/>
              </a:lnSpc>
              <a:spcBef>
                <a:spcPct val="35000"/>
              </a:spcBef>
              <a:buClr>
                <a:srgbClr val="B2B2B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85000"/>
              </a:lnSpc>
              <a:spcBef>
                <a:spcPct val="35000"/>
              </a:spcBef>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5000"/>
              </a:lnSpc>
              <a:spcBef>
                <a:spcPct val="35000"/>
              </a:spcBef>
              <a:spcAft>
                <a:spcPct val="0"/>
              </a:spcAft>
              <a:buClr>
                <a:srgbClr val="B2B2B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9pPr>
          </a:lstStyle>
          <a:p>
            <a:pPr marL="0" marR="0" algn="ctr" eaLnBrk="0" fontAlgn="base" hangingPunct="0">
              <a:lnSpc>
                <a:spcPct val="106000"/>
              </a:lnSpc>
              <a:spcBef>
                <a:spcPts val="0"/>
              </a:spcBef>
              <a:spcAft>
                <a:spcPts val="800"/>
              </a:spcAft>
              <a:buNone/>
            </a:pPr>
            <a:r>
              <a:rPr lang="en-US" sz="40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 are excited to welcome you to</a:t>
            </a:r>
          </a:p>
          <a:p>
            <a:pPr marL="0" marR="0" algn="ctr" eaLnBrk="0" fontAlgn="base" hangingPunct="0">
              <a:lnSpc>
                <a:spcPct val="106000"/>
              </a:lnSpc>
              <a:spcBef>
                <a:spcPts val="0"/>
              </a:spcBef>
              <a:spcAft>
                <a:spcPts val="800"/>
              </a:spcAft>
              <a:buNone/>
            </a:pPr>
            <a:endPar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06000"/>
              </a:lnSpc>
              <a:spcBef>
                <a:spcPts val="0"/>
              </a:spcBef>
              <a:spcAft>
                <a:spcPts val="800"/>
              </a:spcAft>
              <a:buNone/>
            </a:pPr>
            <a:r>
              <a:rPr lang="en-US" sz="4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Ohio State University Comprehensive Cancer Center</a:t>
            </a:r>
          </a:p>
          <a:p>
            <a:pPr marL="0" marR="0" algn="ctr" eaLnBrk="0" fontAlgn="base" hangingPunct="0">
              <a:lnSpc>
                <a:spcPct val="106000"/>
              </a:lnSpc>
              <a:spcBef>
                <a:spcPts val="0"/>
              </a:spcBef>
              <a:spcAft>
                <a:spcPts val="800"/>
              </a:spcAft>
              <a:buNone/>
            </a:pPr>
            <a:endParaRPr lang="en-US"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06000"/>
              </a:lnSpc>
              <a:spcBef>
                <a:spcPts val="0"/>
              </a:spcBef>
              <a:spcAft>
                <a:spcPts val="800"/>
              </a:spcAft>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06000"/>
              </a:lnSpc>
              <a:spcBef>
                <a:spcPts val="0"/>
              </a:spcBef>
              <a:spcAft>
                <a:spcPts val="80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Important Contacts</a:t>
            </a:r>
          </a:p>
          <a:p>
            <a:pPr marL="0" marR="0" algn="ctr" eaLnBrk="0" fontAlgn="base" hangingPunct="0">
              <a:lnSpc>
                <a:spcPct val="106000"/>
              </a:lnSpc>
              <a:spcBef>
                <a:spcPts val="0"/>
              </a:spcBef>
              <a:spcAft>
                <a:spcPts val="800"/>
              </a:spcAft>
              <a:buNone/>
            </a:pPr>
            <a:r>
              <a:rPr lang="en-US" sz="12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Ryan.Edwards@osumc.edu</a:t>
            </a:r>
            <a:r>
              <a:rPr lang="en-US" sz="1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pPr marL="0" marR="0" algn="ctr" eaLnBrk="0" fontAlgn="base" hangingPunct="0">
              <a:lnSpc>
                <a:spcPct val="106000"/>
              </a:lnSpc>
              <a:spcBef>
                <a:spcPts val="0"/>
              </a:spcBef>
              <a:spcAft>
                <a:spcPts val="800"/>
              </a:spcAft>
              <a:buNone/>
            </a:pPr>
            <a:r>
              <a:rPr lang="en-US" sz="12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Josh.McElhaney@osumc.edu</a:t>
            </a:r>
            <a:endParaRPr lang="en-US"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06000"/>
              </a:lnSpc>
              <a:spcBef>
                <a:spcPts val="0"/>
              </a:spcBef>
              <a:spcAft>
                <a:spcPts val="800"/>
              </a:spcAft>
              <a:buNone/>
            </a:pPr>
            <a:endParaRPr lang="en-US"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algn="ctr" eaLnBrk="0" fontAlgn="base" hangingPunct="0">
              <a:lnSpc>
                <a:spcPct val="106000"/>
              </a:lnSpc>
              <a:spcBef>
                <a:spcPts val="0"/>
              </a:spcBef>
              <a:spcAft>
                <a:spcPts val="800"/>
              </a:spcAft>
              <a:buNone/>
            </a:pPr>
            <a:endParaRPr lang="en-US" sz="4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0B3153CA-64FF-3339-D533-05E3BA8F243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40713006"/>
      </p:ext>
    </p:extLst>
  </p:cSld>
  <p:clrMapOvr>
    <a:masterClrMapping/>
  </p:clrMapOvr>
  <mc:AlternateContent xmlns:mc="http://schemas.openxmlformats.org/markup-compatibility/2006">
    <mc:Choice xmlns:p14="http://schemas.microsoft.com/office/powerpoint/2010/main" Requires="p14">
      <p:transition p14:dur="0" advTm="25580"/>
    </mc:Choice>
    <mc:Fallback>
      <p:transition advTm="2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2015 OSUCCC Simplified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153222</TotalTime>
  <Words>522</Words>
  <Application>Microsoft Office PowerPoint</Application>
  <PresentationFormat>On-screen Show (16:9)</PresentationFormat>
  <Paragraphs>83</Paragraphs>
  <Slides>9</Slides>
  <Notes>9</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Arial Narrow</vt:lpstr>
      <vt:lpstr>Calibri</vt:lpstr>
      <vt:lpstr>system-ui</vt:lpstr>
      <vt:lpstr>Times New Roman</vt:lpstr>
      <vt:lpstr>Wingdings</vt:lpstr>
      <vt:lpstr>2015 OSUCCC Simplified Widescreen Template</vt:lpstr>
      <vt:lpstr> OSUCCC Faculty Onboarding  Lab Setup, Shared Equipment, Policies</vt:lpstr>
      <vt:lpstr>OSUCCC Space and Facilities Planning</vt:lpstr>
      <vt:lpstr>Space, Operations, &amp; Projects (SOP)</vt:lpstr>
      <vt:lpstr>Requesting Services</vt:lpstr>
      <vt:lpstr>Shared Equipment </vt:lpstr>
      <vt:lpstr>Environmental Monitoring Requirements</vt:lpstr>
      <vt:lpstr>Lab Responsibilities for Tracking Equipment</vt:lpstr>
      <vt:lpstr>Animal and Vivarium 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Director’s Overview and Essential Characteristics</dc:title>
  <dc:creator>ClarityPresentations</dc:creator>
  <cp:lastModifiedBy>Edwards, Ryan</cp:lastModifiedBy>
  <cp:revision>6470</cp:revision>
  <dcterms:created xsi:type="dcterms:W3CDTF">2009-08-06T12:38:02Z</dcterms:created>
  <dcterms:modified xsi:type="dcterms:W3CDTF">2023-11-27T22:00:22Z</dcterms:modified>
</cp:coreProperties>
</file>